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/>
    <p:restoredTop sz="94660"/>
  </p:normalViewPr>
  <p:slideViewPr>
    <p:cSldViewPr snapToGrid="0" snapToObjects="1">
      <p:cViewPr varScale="1">
        <p:scale>
          <a:sx n="159" d="100"/>
          <a:sy n="159" d="100"/>
        </p:scale>
        <p:origin x="824" y="17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6" d="100"/>
          <a:sy n="96" d="100"/>
        </p:scale>
        <p:origin x="-3568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58CA6-0169-3349-9469-DB97359270AB}" type="datetimeFigureOut">
              <a:rPr lang="en-US" smtClean="0"/>
              <a:t>9/14/18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1EEDD-E3AC-CF48-B6EE-650605B94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7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3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1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9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0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4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5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52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5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8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0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C22C539-36B3-414F-B78B-1A8AE7577B2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3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65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-sixteen10rat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01279A9CC0B241AD79158C6D416A54" ma:contentTypeVersion="2" ma:contentTypeDescription="Create a new document." ma:contentTypeScope="" ma:versionID="31a893fd3a8827d509f5b68663fcae86">
  <xsd:schema xmlns:xsd="http://www.w3.org/2001/XMLSchema" xmlns:xs="http://www.w3.org/2001/XMLSchema" xmlns:p="http://schemas.microsoft.com/office/2006/metadata/properties" xmlns:ns1="http://schemas.microsoft.com/sharepoint/v3" xmlns:ns2="beaf5f31-8cd1-41e4-a47a-7a8ecc96f470" targetNamespace="http://schemas.microsoft.com/office/2006/metadata/properties" ma:root="true" ma:fieldsID="5322d691205687339a375eabd466c221" ns1:_="" ns2:_="">
    <xsd:import namespace="http://schemas.microsoft.com/sharepoint/v3"/>
    <xsd:import namespace="beaf5f31-8cd1-41e4-a47a-7a8ecc96f47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f5f31-8cd1-41e4-a47a-7a8ecc96f4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F11B410-EB4D-443A-BA8F-EFBF788DFECC}"/>
</file>

<file path=customXml/itemProps2.xml><?xml version="1.0" encoding="utf-8"?>
<ds:datastoreItem xmlns:ds="http://schemas.openxmlformats.org/officeDocument/2006/customXml" ds:itemID="{BD49DDE9-9426-4C17-BB2F-0195693D5BAA}"/>
</file>

<file path=customXml/itemProps3.xml><?xml version="1.0" encoding="utf-8"?>
<ds:datastoreItem xmlns:ds="http://schemas.openxmlformats.org/officeDocument/2006/customXml" ds:itemID="{D00E8C3B-05A7-46ED-A60F-DDD48482E125}"/>
</file>

<file path=docProps/app.xml><?xml version="1.0" encoding="utf-8"?>
<Properties xmlns="http://schemas.openxmlformats.org/officeDocument/2006/extended-properties" xmlns:vt="http://schemas.openxmlformats.org/officeDocument/2006/docPropsVTypes">
  <Template>template-sixteen10ratio.potx</Template>
  <TotalTime>35</TotalTime>
  <Words>0</Words>
  <Application>Microsoft Macintosh PowerPoint</Application>
  <PresentationFormat>On-screen Show (16:10)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template-sixteen10ratio</vt:lpstr>
      <vt:lpstr>PowerPoint Presentation</vt:lpstr>
    </vt:vector>
  </TitlesOfParts>
  <Company>University of Wisconsin - Stevens Point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</dc:creator>
  <cp:lastModifiedBy>Vang, Meas</cp:lastModifiedBy>
  <cp:revision>12</cp:revision>
  <dcterms:created xsi:type="dcterms:W3CDTF">2011-11-30T20:57:58Z</dcterms:created>
  <dcterms:modified xsi:type="dcterms:W3CDTF">2018-09-14T16:05:07Z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0x0101007A01279A9CC0B241AD79158C6D416A54</vt:lpwstr>
  </property>
</Properties>
</file>