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43891200" cy="374904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256032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512064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768096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024128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1280160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1536192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1792224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2048256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0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014" autoAdjust="0"/>
    <p:restoredTop sz="90941"/>
  </p:normalViewPr>
  <p:slideViewPr>
    <p:cSldViewPr>
      <p:cViewPr varScale="1">
        <p:scale>
          <a:sx n="14" d="100"/>
          <a:sy n="14" d="100"/>
        </p:scale>
        <p:origin x="1728" y="126"/>
      </p:cViewPr>
      <p:guideLst>
        <p:guide orient="horz" pos="1180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750D08-D442-422E-A1E4-D61E6E384C79}" type="datetime1">
              <a:rPr lang="en-US"/>
              <a:pPr/>
              <a:t>3/11/2020</a:t>
            </a:fld>
            <a:endParaRPr lang="en-US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50988" y="719138"/>
            <a:ext cx="4214812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1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7B06B7-A316-4216-BE45-3FC35F7F3C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55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1pPr>
    <a:lvl2pPr marL="256032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2pPr>
    <a:lvl3pPr marL="512064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3pPr>
    <a:lvl4pPr marL="768096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4pPr>
    <a:lvl5pPr marL="1024128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5pPr>
    <a:lvl6pPr marL="1280160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1536192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1792224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2048256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0988" y="719138"/>
            <a:ext cx="4214812" cy="3600450"/>
          </a:xfrm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1646327"/>
            <a:ext cx="37307520" cy="8036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1244560"/>
            <a:ext cx="30723840" cy="9580880"/>
          </a:xfrm>
        </p:spPr>
        <p:txBody>
          <a:bodyPr/>
          <a:lstStyle>
            <a:lvl1pPr marL="0" indent="0" algn="ctr">
              <a:buNone/>
              <a:defRPr/>
            </a:lvl1pPr>
            <a:lvl2pPr marL="2915948" indent="0" algn="ctr">
              <a:buNone/>
              <a:defRPr/>
            </a:lvl2pPr>
            <a:lvl3pPr marL="5831897" indent="0" algn="ctr">
              <a:buNone/>
              <a:defRPr/>
            </a:lvl3pPr>
            <a:lvl4pPr marL="8747845" indent="0" algn="ctr">
              <a:buNone/>
              <a:defRPr/>
            </a:lvl4pPr>
            <a:lvl5pPr marL="11663794" indent="0" algn="ctr">
              <a:buNone/>
              <a:defRPr/>
            </a:lvl5pPr>
            <a:lvl6pPr marL="14579742" indent="0" algn="ctr">
              <a:buNone/>
              <a:defRPr/>
            </a:lvl6pPr>
            <a:lvl7pPr marL="17495691" indent="0" algn="ctr">
              <a:buNone/>
              <a:defRPr/>
            </a:lvl7pPr>
            <a:lvl8pPr marL="20411639" indent="0" algn="ctr">
              <a:buNone/>
              <a:defRPr/>
            </a:lvl8pPr>
            <a:lvl9pPr marL="233275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112C8-4BFC-49F2-8639-E56F27266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F5E7F-0815-46AE-A91A-A7FAFDECC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480" y="3332480"/>
            <a:ext cx="9326880" cy="29992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840" y="3332480"/>
            <a:ext cx="27249120" cy="2999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57F7C-6B98-4BF1-908D-0692C6340B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17FAF-71D9-4035-B63D-D19C94184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4091057"/>
            <a:ext cx="37307520" cy="7446010"/>
          </a:xfrm>
        </p:spPr>
        <p:txBody>
          <a:bodyPr anchor="t"/>
          <a:lstStyle>
            <a:lvl1pPr algn="l">
              <a:defRPr sz="2551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5890038"/>
            <a:ext cx="37307520" cy="8201022"/>
          </a:xfrm>
        </p:spPr>
        <p:txBody>
          <a:bodyPr anchor="b"/>
          <a:lstStyle>
            <a:lvl1pPr marL="0" indent="0">
              <a:buNone/>
              <a:defRPr sz="12756"/>
            </a:lvl1pPr>
            <a:lvl2pPr marL="2915948" indent="0">
              <a:buNone/>
              <a:defRPr sz="11503"/>
            </a:lvl2pPr>
            <a:lvl3pPr marL="5831897" indent="0">
              <a:buNone/>
              <a:defRPr sz="10250"/>
            </a:lvl3pPr>
            <a:lvl4pPr marL="8747845" indent="0">
              <a:buNone/>
              <a:defRPr sz="8883"/>
            </a:lvl4pPr>
            <a:lvl5pPr marL="11663794" indent="0">
              <a:buNone/>
              <a:defRPr sz="8883"/>
            </a:lvl5pPr>
            <a:lvl6pPr marL="14579742" indent="0">
              <a:buNone/>
              <a:defRPr sz="8883"/>
            </a:lvl6pPr>
            <a:lvl7pPr marL="17495691" indent="0">
              <a:buNone/>
              <a:defRPr sz="8883"/>
            </a:lvl7pPr>
            <a:lvl8pPr marL="20411639" indent="0">
              <a:buNone/>
              <a:defRPr sz="8883"/>
            </a:lvl8pPr>
            <a:lvl9pPr marL="23327588" indent="0">
              <a:buNone/>
              <a:defRPr sz="88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52983-1562-4BFC-832B-1B6F64532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0" y="10830560"/>
            <a:ext cx="18288000" cy="22494240"/>
          </a:xfrm>
        </p:spPr>
        <p:txBody>
          <a:bodyPr/>
          <a:lstStyle>
            <a:lvl1pPr>
              <a:defRPr sz="17881"/>
            </a:lvl1pPr>
            <a:lvl2pPr>
              <a:defRPr sz="15261"/>
            </a:lvl2pPr>
            <a:lvl3pPr>
              <a:defRPr sz="12756"/>
            </a:lvl3pPr>
            <a:lvl4pPr>
              <a:defRPr sz="11503"/>
            </a:lvl4pPr>
            <a:lvl5pPr>
              <a:defRPr sz="11503"/>
            </a:lvl5pPr>
            <a:lvl6pPr>
              <a:defRPr sz="11503"/>
            </a:lvl6pPr>
            <a:lvl7pPr>
              <a:defRPr sz="11503"/>
            </a:lvl7pPr>
            <a:lvl8pPr>
              <a:defRPr sz="11503"/>
            </a:lvl8pPr>
            <a:lvl9pPr>
              <a:defRPr sz="115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10830560"/>
            <a:ext cx="18288000" cy="22494240"/>
          </a:xfrm>
        </p:spPr>
        <p:txBody>
          <a:bodyPr/>
          <a:lstStyle>
            <a:lvl1pPr>
              <a:defRPr sz="17881"/>
            </a:lvl1pPr>
            <a:lvl2pPr>
              <a:defRPr sz="15261"/>
            </a:lvl2pPr>
            <a:lvl3pPr>
              <a:defRPr sz="12756"/>
            </a:lvl3pPr>
            <a:lvl4pPr>
              <a:defRPr sz="11503"/>
            </a:lvl4pPr>
            <a:lvl5pPr>
              <a:defRPr sz="11503"/>
            </a:lvl5pPr>
            <a:lvl6pPr>
              <a:defRPr sz="11503"/>
            </a:lvl6pPr>
            <a:lvl7pPr>
              <a:defRPr sz="11503"/>
            </a:lvl7pPr>
            <a:lvl8pPr>
              <a:defRPr sz="11503"/>
            </a:lvl8pPr>
            <a:lvl9pPr>
              <a:defRPr sz="115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3614D-495A-4245-9C59-538A14DEB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501355"/>
            <a:ext cx="39502080" cy="624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4" y="8391955"/>
            <a:ext cx="19392903" cy="3497365"/>
          </a:xfrm>
        </p:spPr>
        <p:txBody>
          <a:bodyPr anchor="b"/>
          <a:lstStyle>
            <a:lvl1pPr marL="0" indent="0">
              <a:buNone/>
              <a:defRPr sz="15261" b="1"/>
            </a:lvl1pPr>
            <a:lvl2pPr marL="2915948" indent="0">
              <a:buNone/>
              <a:defRPr sz="12756" b="1"/>
            </a:lvl2pPr>
            <a:lvl3pPr marL="5831897" indent="0">
              <a:buNone/>
              <a:defRPr sz="11503" b="1"/>
            </a:lvl3pPr>
            <a:lvl4pPr marL="8747845" indent="0">
              <a:buNone/>
              <a:defRPr sz="10250" b="1"/>
            </a:lvl4pPr>
            <a:lvl5pPr marL="11663794" indent="0">
              <a:buNone/>
              <a:defRPr sz="10250" b="1"/>
            </a:lvl5pPr>
            <a:lvl6pPr marL="14579742" indent="0">
              <a:buNone/>
              <a:defRPr sz="10250" b="1"/>
            </a:lvl6pPr>
            <a:lvl7pPr marL="17495691" indent="0">
              <a:buNone/>
              <a:defRPr sz="10250" b="1"/>
            </a:lvl7pPr>
            <a:lvl8pPr marL="20411639" indent="0">
              <a:buNone/>
              <a:defRPr sz="10250" b="1"/>
            </a:lvl8pPr>
            <a:lvl9pPr marL="23327588" indent="0">
              <a:buNone/>
              <a:defRPr sz="102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4" y="11889320"/>
            <a:ext cx="19392903" cy="21600375"/>
          </a:xfrm>
        </p:spPr>
        <p:txBody>
          <a:bodyPr/>
          <a:lstStyle>
            <a:lvl1pPr>
              <a:defRPr sz="15261"/>
            </a:lvl1pPr>
            <a:lvl2pPr>
              <a:defRPr sz="12756"/>
            </a:lvl2pPr>
            <a:lvl3pPr>
              <a:defRPr sz="11503"/>
            </a:lvl3pPr>
            <a:lvl4pPr>
              <a:defRPr sz="10250"/>
            </a:lvl4pPr>
            <a:lvl5pPr>
              <a:defRPr sz="10250"/>
            </a:lvl5pPr>
            <a:lvl6pPr>
              <a:defRPr sz="10250"/>
            </a:lvl6pPr>
            <a:lvl7pPr>
              <a:defRPr sz="10250"/>
            </a:lvl7pPr>
            <a:lvl8pPr>
              <a:defRPr sz="10250"/>
            </a:lvl8pPr>
            <a:lvl9pPr>
              <a:defRPr sz="10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8391955"/>
            <a:ext cx="19400520" cy="3497365"/>
          </a:xfrm>
        </p:spPr>
        <p:txBody>
          <a:bodyPr anchor="b"/>
          <a:lstStyle>
            <a:lvl1pPr marL="0" indent="0">
              <a:buNone/>
              <a:defRPr sz="15261" b="1"/>
            </a:lvl1pPr>
            <a:lvl2pPr marL="2915948" indent="0">
              <a:buNone/>
              <a:defRPr sz="12756" b="1"/>
            </a:lvl2pPr>
            <a:lvl3pPr marL="5831897" indent="0">
              <a:buNone/>
              <a:defRPr sz="11503" b="1"/>
            </a:lvl3pPr>
            <a:lvl4pPr marL="8747845" indent="0">
              <a:buNone/>
              <a:defRPr sz="10250" b="1"/>
            </a:lvl4pPr>
            <a:lvl5pPr marL="11663794" indent="0">
              <a:buNone/>
              <a:defRPr sz="10250" b="1"/>
            </a:lvl5pPr>
            <a:lvl6pPr marL="14579742" indent="0">
              <a:buNone/>
              <a:defRPr sz="10250" b="1"/>
            </a:lvl6pPr>
            <a:lvl7pPr marL="17495691" indent="0">
              <a:buNone/>
              <a:defRPr sz="10250" b="1"/>
            </a:lvl7pPr>
            <a:lvl8pPr marL="20411639" indent="0">
              <a:buNone/>
              <a:defRPr sz="10250" b="1"/>
            </a:lvl8pPr>
            <a:lvl9pPr marL="23327588" indent="0">
              <a:buNone/>
              <a:defRPr sz="102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1889320"/>
            <a:ext cx="19400520" cy="21600375"/>
          </a:xfrm>
        </p:spPr>
        <p:txBody>
          <a:bodyPr/>
          <a:lstStyle>
            <a:lvl1pPr>
              <a:defRPr sz="15261"/>
            </a:lvl1pPr>
            <a:lvl2pPr>
              <a:defRPr sz="12756"/>
            </a:lvl2pPr>
            <a:lvl3pPr>
              <a:defRPr sz="11503"/>
            </a:lvl3pPr>
            <a:lvl4pPr>
              <a:defRPr sz="10250"/>
            </a:lvl4pPr>
            <a:lvl5pPr>
              <a:defRPr sz="10250"/>
            </a:lvl5pPr>
            <a:lvl6pPr>
              <a:defRPr sz="10250"/>
            </a:lvl6pPr>
            <a:lvl7pPr>
              <a:defRPr sz="10250"/>
            </a:lvl7pPr>
            <a:lvl8pPr>
              <a:defRPr sz="10250"/>
            </a:lvl8pPr>
            <a:lvl9pPr>
              <a:defRPr sz="10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F50A1-6A73-423A-9059-A0AB7AF76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18878-15D2-4738-BBF7-3D25E657B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E22FA-70B3-42E7-A467-D7C37AD71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492673"/>
            <a:ext cx="14439903" cy="6352540"/>
          </a:xfrm>
        </p:spPr>
        <p:txBody>
          <a:bodyPr anchor="b"/>
          <a:lstStyle>
            <a:lvl1pPr algn="l">
              <a:defRPr sz="127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492680"/>
            <a:ext cx="24536400" cy="31997018"/>
          </a:xfrm>
        </p:spPr>
        <p:txBody>
          <a:bodyPr/>
          <a:lstStyle>
            <a:lvl1pPr>
              <a:defRPr sz="20386"/>
            </a:lvl1pPr>
            <a:lvl2pPr>
              <a:defRPr sz="17881"/>
            </a:lvl2pPr>
            <a:lvl3pPr>
              <a:defRPr sz="15261"/>
            </a:lvl3pPr>
            <a:lvl4pPr>
              <a:defRPr sz="12756"/>
            </a:lvl4pPr>
            <a:lvl5pPr>
              <a:defRPr sz="12756"/>
            </a:lvl5pPr>
            <a:lvl6pPr>
              <a:defRPr sz="12756"/>
            </a:lvl6pPr>
            <a:lvl7pPr>
              <a:defRPr sz="12756"/>
            </a:lvl7pPr>
            <a:lvl8pPr>
              <a:defRPr sz="12756"/>
            </a:lvl8pPr>
            <a:lvl9pPr>
              <a:defRPr sz="127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7845220"/>
            <a:ext cx="14439903" cy="25644478"/>
          </a:xfrm>
        </p:spPr>
        <p:txBody>
          <a:bodyPr/>
          <a:lstStyle>
            <a:lvl1pPr marL="0" indent="0">
              <a:buNone/>
              <a:defRPr sz="8883"/>
            </a:lvl1pPr>
            <a:lvl2pPr marL="2915948" indent="0">
              <a:buNone/>
              <a:defRPr sz="7631"/>
            </a:lvl2pPr>
            <a:lvl3pPr marL="5831897" indent="0">
              <a:buNone/>
              <a:defRPr sz="6378"/>
            </a:lvl3pPr>
            <a:lvl4pPr marL="8747845" indent="0">
              <a:buNone/>
              <a:defRPr sz="5695"/>
            </a:lvl4pPr>
            <a:lvl5pPr marL="11663794" indent="0">
              <a:buNone/>
              <a:defRPr sz="5695"/>
            </a:lvl5pPr>
            <a:lvl6pPr marL="14579742" indent="0">
              <a:buNone/>
              <a:defRPr sz="5695"/>
            </a:lvl6pPr>
            <a:lvl7pPr marL="17495691" indent="0">
              <a:buNone/>
              <a:defRPr sz="5695"/>
            </a:lvl7pPr>
            <a:lvl8pPr marL="20411639" indent="0">
              <a:buNone/>
              <a:defRPr sz="5695"/>
            </a:lvl8pPr>
            <a:lvl9pPr marL="23327588" indent="0">
              <a:buNone/>
              <a:defRPr sz="56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6D01D-7700-4F50-94ED-B22963B6F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6243283"/>
            <a:ext cx="26334720" cy="3098168"/>
          </a:xfrm>
        </p:spPr>
        <p:txBody>
          <a:bodyPr anchor="b"/>
          <a:lstStyle>
            <a:lvl1pPr algn="l">
              <a:defRPr sz="127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3349837"/>
            <a:ext cx="26334720" cy="22494240"/>
          </a:xfrm>
        </p:spPr>
        <p:txBody>
          <a:bodyPr/>
          <a:lstStyle>
            <a:lvl1pPr marL="0" indent="0">
              <a:buNone/>
              <a:defRPr sz="20386"/>
            </a:lvl1pPr>
            <a:lvl2pPr marL="2915948" indent="0">
              <a:buNone/>
              <a:defRPr sz="17881"/>
            </a:lvl2pPr>
            <a:lvl3pPr marL="5831897" indent="0">
              <a:buNone/>
              <a:defRPr sz="15261"/>
            </a:lvl3pPr>
            <a:lvl4pPr marL="8747845" indent="0">
              <a:buNone/>
              <a:defRPr sz="12756"/>
            </a:lvl4pPr>
            <a:lvl5pPr marL="11663794" indent="0">
              <a:buNone/>
              <a:defRPr sz="12756"/>
            </a:lvl5pPr>
            <a:lvl6pPr marL="14579742" indent="0">
              <a:buNone/>
              <a:defRPr sz="12756"/>
            </a:lvl6pPr>
            <a:lvl7pPr marL="17495691" indent="0">
              <a:buNone/>
              <a:defRPr sz="12756"/>
            </a:lvl7pPr>
            <a:lvl8pPr marL="20411639" indent="0">
              <a:buNone/>
              <a:defRPr sz="12756"/>
            </a:lvl8pPr>
            <a:lvl9pPr marL="23327588" indent="0">
              <a:buNone/>
              <a:defRPr sz="12756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9341451"/>
            <a:ext cx="26334720" cy="4399912"/>
          </a:xfrm>
        </p:spPr>
        <p:txBody>
          <a:bodyPr/>
          <a:lstStyle>
            <a:lvl1pPr marL="0" indent="0">
              <a:buNone/>
              <a:defRPr sz="8883"/>
            </a:lvl1pPr>
            <a:lvl2pPr marL="2915948" indent="0">
              <a:buNone/>
              <a:defRPr sz="7631"/>
            </a:lvl2pPr>
            <a:lvl3pPr marL="5831897" indent="0">
              <a:buNone/>
              <a:defRPr sz="6378"/>
            </a:lvl3pPr>
            <a:lvl4pPr marL="8747845" indent="0">
              <a:buNone/>
              <a:defRPr sz="5695"/>
            </a:lvl4pPr>
            <a:lvl5pPr marL="11663794" indent="0">
              <a:buNone/>
              <a:defRPr sz="5695"/>
            </a:lvl5pPr>
            <a:lvl6pPr marL="14579742" indent="0">
              <a:buNone/>
              <a:defRPr sz="5695"/>
            </a:lvl6pPr>
            <a:lvl7pPr marL="17495691" indent="0">
              <a:buNone/>
              <a:defRPr sz="5695"/>
            </a:lvl7pPr>
            <a:lvl8pPr marL="20411639" indent="0">
              <a:buNone/>
              <a:defRPr sz="5695"/>
            </a:lvl8pPr>
            <a:lvl9pPr marL="23327588" indent="0">
              <a:buNone/>
              <a:defRPr sz="56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54A35-ACE4-4642-A539-951D826E5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1840" y="3332480"/>
            <a:ext cx="3730752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1840" y="10830560"/>
            <a:ext cx="37307520" cy="2249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1840" y="34157920"/>
            <a:ext cx="914400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>
              <a:defRPr sz="888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160" y="34157920"/>
            <a:ext cx="1389888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ctr">
              <a:defRPr sz="888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360" y="34157920"/>
            <a:ext cx="914400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r">
              <a:defRPr sz="8883"/>
            </a:lvl1pPr>
          </a:lstStyle>
          <a:p>
            <a:fld id="{26CF4D89-5C91-403A-8DB5-43FC2B8CFAE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68BF0-2AF9-7D44-9698-600F2C35BE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43891200" cy="37490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1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1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1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1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1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2915948" algn="ctr" rtl="0" eaLnBrk="1" fontAlgn="base" hangingPunct="1">
        <a:spcBef>
          <a:spcPct val="0"/>
        </a:spcBef>
        <a:spcAft>
          <a:spcPct val="0"/>
        </a:spcAft>
        <a:defRPr sz="2801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5831897" algn="ctr" rtl="0" eaLnBrk="1" fontAlgn="base" hangingPunct="1">
        <a:spcBef>
          <a:spcPct val="0"/>
        </a:spcBef>
        <a:spcAft>
          <a:spcPct val="0"/>
        </a:spcAft>
        <a:defRPr sz="2801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8747845" algn="ctr" rtl="0" eaLnBrk="1" fontAlgn="base" hangingPunct="1">
        <a:spcBef>
          <a:spcPct val="0"/>
        </a:spcBef>
        <a:spcAft>
          <a:spcPct val="0"/>
        </a:spcAft>
        <a:defRPr sz="2801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1663794" algn="ctr" rtl="0" eaLnBrk="1" fontAlgn="base" hangingPunct="1">
        <a:spcBef>
          <a:spcPct val="0"/>
        </a:spcBef>
        <a:spcAft>
          <a:spcPct val="0"/>
        </a:spcAft>
        <a:defRPr sz="28017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186961" indent="-2186961" algn="l" rtl="0" eaLnBrk="1" fontAlgn="base" hangingPunct="1">
        <a:spcBef>
          <a:spcPct val="20000"/>
        </a:spcBef>
        <a:spcAft>
          <a:spcPct val="0"/>
        </a:spcAft>
        <a:buChar char="•"/>
        <a:defRPr sz="20386">
          <a:solidFill>
            <a:schemeClr val="tx1"/>
          </a:solidFill>
          <a:latin typeface="+mn-lt"/>
          <a:ea typeface="+mn-ea"/>
          <a:cs typeface="+mn-cs"/>
        </a:defRPr>
      </a:lvl1pPr>
      <a:lvl2pPr marL="4738416" indent="-1822468" algn="l" rtl="0" eaLnBrk="1" fontAlgn="base" hangingPunct="1">
        <a:spcBef>
          <a:spcPct val="20000"/>
        </a:spcBef>
        <a:spcAft>
          <a:spcPct val="0"/>
        </a:spcAft>
        <a:buChar char="–"/>
        <a:defRPr sz="17881">
          <a:solidFill>
            <a:schemeClr val="tx1"/>
          </a:solidFill>
          <a:latin typeface="+mn-lt"/>
          <a:ea typeface="+mn-ea"/>
        </a:defRPr>
      </a:lvl2pPr>
      <a:lvl3pPr marL="7289871" indent="-1457974" algn="l" rtl="0" eaLnBrk="1" fontAlgn="base" hangingPunct="1">
        <a:spcBef>
          <a:spcPct val="20000"/>
        </a:spcBef>
        <a:spcAft>
          <a:spcPct val="0"/>
        </a:spcAft>
        <a:buChar char="•"/>
        <a:defRPr sz="15261">
          <a:solidFill>
            <a:schemeClr val="tx1"/>
          </a:solidFill>
          <a:latin typeface="+mn-lt"/>
          <a:ea typeface="+mn-ea"/>
        </a:defRPr>
      </a:lvl3pPr>
      <a:lvl4pPr marL="10205820" indent="-1457974" algn="l" rtl="0" eaLnBrk="1" fontAlgn="base" hangingPunct="1">
        <a:spcBef>
          <a:spcPct val="20000"/>
        </a:spcBef>
        <a:spcAft>
          <a:spcPct val="0"/>
        </a:spcAft>
        <a:buChar char="–"/>
        <a:defRPr sz="12756">
          <a:solidFill>
            <a:schemeClr val="tx1"/>
          </a:solidFill>
          <a:latin typeface="+mn-lt"/>
          <a:ea typeface="+mn-ea"/>
        </a:defRPr>
      </a:lvl4pPr>
      <a:lvl5pPr marL="13121768" indent="-1457974" algn="l" rtl="0" eaLnBrk="1" fontAlgn="base" hangingPunct="1">
        <a:spcBef>
          <a:spcPct val="20000"/>
        </a:spcBef>
        <a:spcAft>
          <a:spcPct val="0"/>
        </a:spcAft>
        <a:buChar char="»"/>
        <a:defRPr sz="12756">
          <a:solidFill>
            <a:schemeClr val="tx1"/>
          </a:solidFill>
          <a:latin typeface="+mn-lt"/>
          <a:ea typeface="+mn-ea"/>
        </a:defRPr>
      </a:lvl5pPr>
      <a:lvl6pPr marL="16037716" indent="-1457974" algn="l" rtl="0" eaLnBrk="1" fontAlgn="base" hangingPunct="1">
        <a:spcBef>
          <a:spcPct val="20000"/>
        </a:spcBef>
        <a:spcAft>
          <a:spcPct val="0"/>
        </a:spcAft>
        <a:buChar char="»"/>
        <a:defRPr sz="12756">
          <a:solidFill>
            <a:schemeClr val="tx1"/>
          </a:solidFill>
          <a:latin typeface="+mn-lt"/>
          <a:ea typeface="+mn-ea"/>
        </a:defRPr>
      </a:lvl6pPr>
      <a:lvl7pPr marL="18953665" indent="-1457974" algn="l" rtl="0" eaLnBrk="1" fontAlgn="base" hangingPunct="1">
        <a:spcBef>
          <a:spcPct val="20000"/>
        </a:spcBef>
        <a:spcAft>
          <a:spcPct val="0"/>
        </a:spcAft>
        <a:buChar char="»"/>
        <a:defRPr sz="12756">
          <a:solidFill>
            <a:schemeClr val="tx1"/>
          </a:solidFill>
          <a:latin typeface="+mn-lt"/>
          <a:ea typeface="+mn-ea"/>
        </a:defRPr>
      </a:lvl7pPr>
      <a:lvl8pPr marL="21869613" indent="-1457974" algn="l" rtl="0" eaLnBrk="1" fontAlgn="base" hangingPunct="1">
        <a:spcBef>
          <a:spcPct val="20000"/>
        </a:spcBef>
        <a:spcAft>
          <a:spcPct val="0"/>
        </a:spcAft>
        <a:buChar char="»"/>
        <a:defRPr sz="12756">
          <a:solidFill>
            <a:schemeClr val="tx1"/>
          </a:solidFill>
          <a:latin typeface="+mn-lt"/>
          <a:ea typeface="+mn-ea"/>
        </a:defRPr>
      </a:lvl8pPr>
      <a:lvl9pPr marL="24785562" indent="-1457974" algn="l" rtl="0" eaLnBrk="1" fontAlgn="base" hangingPunct="1">
        <a:spcBef>
          <a:spcPct val="20000"/>
        </a:spcBef>
        <a:spcAft>
          <a:spcPct val="0"/>
        </a:spcAft>
        <a:buChar char="»"/>
        <a:defRPr sz="1275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2915948" rtl="0" eaLnBrk="1" latinLnBrk="0" hangingPunct="1">
        <a:defRPr sz="11503" kern="1200">
          <a:solidFill>
            <a:schemeClr val="tx1"/>
          </a:solidFill>
          <a:latin typeface="+mn-lt"/>
          <a:ea typeface="+mn-ea"/>
          <a:cs typeface="+mn-cs"/>
        </a:defRPr>
      </a:lvl1pPr>
      <a:lvl2pPr marL="2915948" algn="l" defTabSz="2915948" rtl="0" eaLnBrk="1" latinLnBrk="0" hangingPunct="1">
        <a:defRPr sz="11503" kern="1200">
          <a:solidFill>
            <a:schemeClr val="tx1"/>
          </a:solidFill>
          <a:latin typeface="+mn-lt"/>
          <a:ea typeface="+mn-ea"/>
          <a:cs typeface="+mn-cs"/>
        </a:defRPr>
      </a:lvl2pPr>
      <a:lvl3pPr marL="5831897" algn="l" defTabSz="2915948" rtl="0" eaLnBrk="1" latinLnBrk="0" hangingPunct="1">
        <a:defRPr sz="11503" kern="1200">
          <a:solidFill>
            <a:schemeClr val="tx1"/>
          </a:solidFill>
          <a:latin typeface="+mn-lt"/>
          <a:ea typeface="+mn-ea"/>
          <a:cs typeface="+mn-cs"/>
        </a:defRPr>
      </a:lvl3pPr>
      <a:lvl4pPr marL="8747845" algn="l" defTabSz="2915948" rtl="0" eaLnBrk="1" latinLnBrk="0" hangingPunct="1">
        <a:defRPr sz="11503" kern="1200">
          <a:solidFill>
            <a:schemeClr val="tx1"/>
          </a:solidFill>
          <a:latin typeface="+mn-lt"/>
          <a:ea typeface="+mn-ea"/>
          <a:cs typeface="+mn-cs"/>
        </a:defRPr>
      </a:lvl4pPr>
      <a:lvl5pPr marL="11663794" algn="l" defTabSz="2915948" rtl="0" eaLnBrk="1" latinLnBrk="0" hangingPunct="1">
        <a:defRPr sz="11503" kern="1200">
          <a:solidFill>
            <a:schemeClr val="tx1"/>
          </a:solidFill>
          <a:latin typeface="+mn-lt"/>
          <a:ea typeface="+mn-ea"/>
          <a:cs typeface="+mn-cs"/>
        </a:defRPr>
      </a:lvl5pPr>
      <a:lvl6pPr marL="14579742" algn="l" defTabSz="2915948" rtl="0" eaLnBrk="1" latinLnBrk="0" hangingPunct="1">
        <a:defRPr sz="11503" kern="1200">
          <a:solidFill>
            <a:schemeClr val="tx1"/>
          </a:solidFill>
          <a:latin typeface="+mn-lt"/>
          <a:ea typeface="+mn-ea"/>
          <a:cs typeface="+mn-cs"/>
        </a:defRPr>
      </a:lvl6pPr>
      <a:lvl7pPr marL="17495691" algn="l" defTabSz="2915948" rtl="0" eaLnBrk="1" latinLnBrk="0" hangingPunct="1">
        <a:defRPr sz="11503" kern="1200">
          <a:solidFill>
            <a:schemeClr val="tx1"/>
          </a:solidFill>
          <a:latin typeface="+mn-lt"/>
          <a:ea typeface="+mn-ea"/>
          <a:cs typeface="+mn-cs"/>
        </a:defRPr>
      </a:lvl7pPr>
      <a:lvl8pPr marL="20411639" algn="l" defTabSz="2915948" rtl="0" eaLnBrk="1" latinLnBrk="0" hangingPunct="1">
        <a:defRPr sz="11503" kern="1200">
          <a:solidFill>
            <a:schemeClr val="tx1"/>
          </a:solidFill>
          <a:latin typeface="+mn-lt"/>
          <a:ea typeface="+mn-ea"/>
          <a:cs typeface="+mn-cs"/>
        </a:defRPr>
      </a:lvl8pPr>
      <a:lvl9pPr marL="23327588" algn="l" defTabSz="2915948" rtl="0" eaLnBrk="1" latinLnBrk="0" hangingPunct="1">
        <a:defRPr sz="115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48x36-DYP-PIR" id="{6960F415-FA68-2D48-9B87-F313F3533592}" vid="{351F0329-7293-C34F-9927-5E61D3E16F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1279A9CC0B241AD79158C6D416A54" ma:contentTypeVersion="2" ma:contentTypeDescription="Create a new document." ma:contentTypeScope="" ma:versionID="31a893fd3a8827d509f5b68663fcae86">
  <xsd:schema xmlns:xsd="http://www.w3.org/2001/XMLSchema" xmlns:xs="http://www.w3.org/2001/XMLSchema" xmlns:p="http://schemas.microsoft.com/office/2006/metadata/properties" xmlns:ns1="http://schemas.microsoft.com/sharepoint/v3" xmlns:ns2="beaf5f31-8cd1-41e4-a47a-7a8ecc96f470" targetNamespace="http://schemas.microsoft.com/office/2006/metadata/properties" ma:root="true" ma:fieldsID="5322d691205687339a375eabd466c221" ns1:_="" ns2:_="">
    <xsd:import namespace="http://schemas.microsoft.com/sharepoint/v3"/>
    <xsd:import namespace="beaf5f31-8cd1-41e4-a47a-7a8ecc96f47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f5f31-8cd1-41e4-a47a-7a8ecc96f4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95B9F7-262E-4154-ABDA-3ED00CEBD39B}"/>
</file>

<file path=customXml/itemProps2.xml><?xml version="1.0" encoding="utf-8"?>
<ds:datastoreItem xmlns:ds="http://schemas.openxmlformats.org/officeDocument/2006/customXml" ds:itemID="{30AE6694-BE77-475F-BFAA-8A5541CA68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5E14F5-363C-464F-B5C5-0B8A0751118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48x41DYP</Template>
  <TotalTime>0</TotalTime>
  <Words>0</Words>
  <Application>Microsoft Office PowerPoint</Application>
  <PresentationFormat>Custom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Blank Presentation</vt:lpstr>
      <vt:lpstr>PowerPoint Presentation</vt:lpstr>
    </vt:vector>
  </TitlesOfParts>
  <Company>UWSP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Kaminski, Brittany</dc:creator>
  <cp:lastModifiedBy>Kaminski, Brittany</cp:lastModifiedBy>
  <cp:revision>1</cp:revision>
  <dcterms:created xsi:type="dcterms:W3CDTF">2020-03-11T15:41:11Z</dcterms:created>
  <dcterms:modified xsi:type="dcterms:W3CDTF">2020-03-11T15:41:36Z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0x0101007A01279A9CC0B241AD79158C6D416A54</vt:lpwstr>
  </property>
</Properties>
</file>