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2" r:id="rId4"/>
  </p:sldMasterIdLst>
  <p:sldIdLst>
    <p:sldId id="261" r:id="rId5"/>
    <p:sldId id="264" r:id="rId6"/>
    <p:sldId id="265" r:id="rId7"/>
    <p:sldId id="262" r:id="rId8"/>
    <p:sldId id="259" r:id="rId9"/>
    <p:sldId id="260" r:id="rId10"/>
    <p:sldId id="263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28B64BD1-34A0-4433-8071-04696B2E87F4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9AB6E1AE-E082-4E21-BC8D-BE05F062F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296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64BD1-34A0-4433-8071-04696B2E87F4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6E1AE-E082-4E21-BC8D-BE05F062F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398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8B64BD1-34A0-4433-8071-04696B2E87F4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9AB6E1AE-E082-4E21-BC8D-BE05F062F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472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8B64BD1-34A0-4433-8071-04696B2E87F4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9AB6E1AE-E082-4E21-BC8D-BE05F062FC4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383826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8B64BD1-34A0-4433-8071-04696B2E87F4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9AB6E1AE-E082-4E21-BC8D-BE05F062F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107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64BD1-34A0-4433-8071-04696B2E87F4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6E1AE-E082-4E21-BC8D-BE05F062F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5895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64BD1-34A0-4433-8071-04696B2E87F4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6E1AE-E082-4E21-BC8D-BE05F062F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7812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64BD1-34A0-4433-8071-04696B2E87F4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6E1AE-E082-4E21-BC8D-BE05F062F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9355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8B64BD1-34A0-4433-8071-04696B2E87F4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9AB6E1AE-E082-4E21-BC8D-BE05F062F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6946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64BD1-34A0-4433-8071-04696B2E87F4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6E1AE-E082-4E21-BC8D-BE05F062F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6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8B64BD1-34A0-4433-8071-04696B2E87F4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9AB6E1AE-E082-4E21-BC8D-BE05F062F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570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64BD1-34A0-4433-8071-04696B2E87F4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6E1AE-E082-4E21-BC8D-BE05F062F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527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64BD1-34A0-4433-8071-04696B2E87F4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6E1AE-E082-4E21-BC8D-BE05F062F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890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64BD1-34A0-4433-8071-04696B2E87F4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6E1AE-E082-4E21-BC8D-BE05F062F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464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64BD1-34A0-4433-8071-04696B2E87F4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6E1AE-E082-4E21-BC8D-BE05F062F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8272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64BD1-34A0-4433-8071-04696B2E87F4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6E1AE-E082-4E21-BC8D-BE05F062F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1119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64BD1-34A0-4433-8071-04696B2E87F4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6E1AE-E082-4E21-BC8D-BE05F062F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768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64BD1-34A0-4433-8071-04696B2E87F4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6E1AE-E082-4E21-BC8D-BE05F062F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836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  <p:sldLayoutId id="2147484164" r:id="rId12"/>
    <p:sldLayoutId id="2147484165" r:id="rId13"/>
    <p:sldLayoutId id="2147484166" r:id="rId14"/>
    <p:sldLayoutId id="2147484167" r:id="rId15"/>
    <p:sldLayoutId id="2147484168" r:id="rId16"/>
    <p:sldLayoutId id="214748416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://www.facebook.com/UWSPStudentGov" TargetMode="External"/><Relationship Id="rId7" Type="http://schemas.openxmlformats.org/officeDocument/2006/relationships/hyperlink" Target="http://www.twitter.com/uwsp_sga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http://www.instagram.com/uwsp_sga" TargetMode="External"/><Relationship Id="rId4" Type="http://schemas.openxmlformats.org/officeDocument/2006/relationships/image" Target="../media/image10.png"/><Relationship Id="rId9" Type="http://schemas.openxmlformats.org/officeDocument/2006/relationships/hyperlink" Target="http://www.facebok.com/uwspstudentgov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Leigh.Jentz@uwsp.edu" TargetMode="External"/><Relationship Id="rId2" Type="http://schemas.openxmlformats.org/officeDocument/2006/relationships/hyperlink" Target="mailto:SGA@uwsp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hyperlink" Target="mailto:SGA.Budget.Director@uwsp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914400"/>
            <a:ext cx="7162800" cy="1293028"/>
          </a:xfrm>
        </p:spPr>
        <p:txBody>
          <a:bodyPr>
            <a:normAutofit/>
          </a:bodyPr>
          <a:lstStyle/>
          <a:p>
            <a:r>
              <a:rPr lang="en-US" cap="none" dirty="0" smtClean="0"/>
              <a:t>Thanks For Your Interest In Student </a:t>
            </a:r>
            <a:r>
              <a:rPr lang="en-US" cap="none" dirty="0" smtClean="0">
                <a:latin typeface="Century Gothic" panose="020B0502020202020204" pitchFamily="34" charset="0"/>
              </a:rPr>
              <a:t>Government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362200"/>
            <a:ext cx="5365865" cy="4023360"/>
          </a:xfrm>
        </p:spPr>
      </p:pic>
      <p:sp>
        <p:nvSpPr>
          <p:cNvPr id="7" name="TextBox 6"/>
          <p:cNvSpPr txBox="1"/>
          <p:nvPr/>
        </p:nvSpPr>
        <p:spPr>
          <a:xfrm>
            <a:off x="381000" y="3351226"/>
            <a:ext cx="259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View the following slides to learn more about us, where to find us and how to join us!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266" y="1828800"/>
            <a:ext cx="2164268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15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What Is SGA?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931" y="1981200"/>
            <a:ext cx="7955280" cy="4069080"/>
          </a:xfrm>
        </p:spPr>
        <p:txBody>
          <a:bodyPr/>
          <a:lstStyle/>
          <a:p>
            <a:r>
              <a:rPr lang="en-US" dirty="0"/>
              <a:t>Our role is to be active participants in the governance of the university, representing student interests, and creating policies concerning student life, services, and interests. </a:t>
            </a:r>
            <a:endParaRPr lang="en-US" dirty="0" smtClean="0"/>
          </a:p>
          <a:p>
            <a:r>
              <a:rPr lang="en-US" dirty="0" smtClean="0"/>
              <a:t>Every Spring the Student Body votes for the President and Vice President</a:t>
            </a:r>
          </a:p>
          <a:p>
            <a:pPr lvl="1"/>
            <a:r>
              <a:rPr lang="en-US" dirty="0" smtClean="0"/>
              <a:t>Each College elects Senators to represent them at Senate</a:t>
            </a:r>
          </a:p>
          <a:p>
            <a:pPr lvl="1"/>
            <a:r>
              <a:rPr lang="en-US" dirty="0" smtClean="0"/>
              <a:t>Once elected, the President and Vice President appoint Executives</a:t>
            </a:r>
          </a:p>
          <a:p>
            <a:r>
              <a:rPr lang="en-US" dirty="0"/>
              <a:t>SGA is structured in three branches of </a:t>
            </a:r>
            <a:r>
              <a:rPr lang="en-US" dirty="0" smtClean="0"/>
              <a:t>government:</a:t>
            </a:r>
          </a:p>
          <a:p>
            <a:pPr lvl="1"/>
            <a:r>
              <a:rPr lang="en-US" dirty="0" smtClean="0"/>
              <a:t>Executive Branch, Legislative and Judicial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5686078"/>
            <a:ext cx="1484564" cy="115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80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04800"/>
            <a:ext cx="6377940" cy="1293028"/>
          </a:xfrm>
        </p:spPr>
        <p:txBody>
          <a:bodyPr/>
          <a:lstStyle/>
          <a:p>
            <a:r>
              <a:rPr lang="en-US" cap="none" dirty="0" smtClean="0"/>
              <a:t>How are we organized?</a:t>
            </a:r>
            <a:endParaRPr lang="en-US" cap="non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706" y="1447800"/>
            <a:ext cx="7988588" cy="449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2904" y="5719111"/>
            <a:ext cx="1487553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88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3030" y="381000"/>
            <a:ext cx="6377940" cy="1293028"/>
          </a:xfrm>
        </p:spPr>
        <p:txBody>
          <a:bodyPr/>
          <a:lstStyle/>
          <a:p>
            <a:pPr algn="ctr"/>
            <a:r>
              <a:rPr lang="en-US" cap="none" dirty="0" smtClean="0"/>
              <a:t>Visit Our Office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0120" y="5486400"/>
            <a:ext cx="7543800" cy="12673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dirty="0" smtClean="0"/>
              <a:t>Dreyfus University Center, Room 052</a:t>
            </a:r>
          </a:p>
          <a:p>
            <a:pPr marL="0" indent="0" algn="ctr">
              <a:buNone/>
            </a:pPr>
            <a:r>
              <a:rPr lang="en-US" sz="1800" dirty="0" smtClean="0"/>
              <a:t>Email: SGA@UWSP.edu</a:t>
            </a:r>
          </a:p>
          <a:p>
            <a:pPr marL="0" indent="0" algn="ctr">
              <a:buNone/>
            </a:pPr>
            <a:r>
              <a:rPr lang="en-US" sz="1800" dirty="0" smtClean="0"/>
              <a:t>Office Phone:(715) 346-4592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524000"/>
            <a:ext cx="6873240" cy="38661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7738" y="5584600"/>
            <a:ext cx="1466182" cy="114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99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Slat108\Desktop\SGA\SGA Logos\SGA_Logo_Colored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537200"/>
            <a:ext cx="1698172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7180" y="764373"/>
            <a:ext cx="8549640" cy="1293028"/>
          </a:xfrm>
        </p:spPr>
        <p:txBody>
          <a:bodyPr/>
          <a:lstStyle/>
          <a:p>
            <a:r>
              <a:rPr lang="en-US" cap="none" dirty="0" smtClean="0"/>
              <a:t>Connect With Us On Social Media</a:t>
            </a:r>
            <a:endParaRPr lang="en-US" cap="none" dirty="0"/>
          </a:p>
        </p:txBody>
      </p:sp>
      <p:pic>
        <p:nvPicPr>
          <p:cNvPr id="2" name="Picture 1" descr="Original file ‎ (960 × 960 pixels, file size: 43 KB, MIME type: image/png )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2469823"/>
            <a:ext cx="1828800" cy="1828800"/>
          </a:xfrm>
          <a:prstGeom prst="rect">
            <a:avLst/>
          </a:prstGeom>
        </p:spPr>
      </p:pic>
      <p:pic>
        <p:nvPicPr>
          <p:cNvPr id="3" name="Picture 2" descr="Free illustration: &lt;strong&gt;Instagram&lt;/strong&gt;, Symbol, Logo, Photo - Free ...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217724"/>
            <a:ext cx="2434433" cy="2414314"/>
          </a:xfrm>
          <a:prstGeom prst="rect">
            <a:avLst/>
          </a:prstGeom>
        </p:spPr>
      </p:pic>
      <p:pic>
        <p:nvPicPr>
          <p:cNvPr id="6" name="Picture 5" descr="¿&lt;strong&gt;Twitter&lt;/strong&gt; tiene más poder en las decisiones de compra de ...">
            <a:hlinkClick r:id="rId7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840" y="2510481"/>
            <a:ext cx="1828800" cy="182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21335" y="4711045"/>
            <a:ext cx="50401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hlinkClick r:id="rId9"/>
              </a:rPr>
              <a:t>Facebok.com/</a:t>
            </a:r>
            <a:r>
              <a:rPr lang="en-US" sz="2400" dirty="0" err="1" smtClean="0">
                <a:hlinkClick r:id="rId9"/>
              </a:rPr>
              <a:t>UWSPStudentGov</a:t>
            </a:r>
            <a:endParaRPr lang="en-US" sz="2400" dirty="0" smtClean="0"/>
          </a:p>
          <a:p>
            <a:pPr algn="ctr"/>
            <a:r>
              <a:rPr lang="en-US" sz="2400" dirty="0" smtClean="0">
                <a:hlinkClick r:id="rId5"/>
              </a:rPr>
              <a:t>Instagram.com/UWSP_SGA</a:t>
            </a:r>
            <a:endParaRPr lang="en-US" sz="2400" dirty="0" smtClean="0"/>
          </a:p>
          <a:p>
            <a:pPr algn="ctr"/>
            <a:r>
              <a:rPr lang="en-US" sz="2400" dirty="0" smtClean="0">
                <a:hlinkClick r:id="rId7"/>
              </a:rPr>
              <a:t>Twitter.com/UWSP_SGA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97334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764373"/>
            <a:ext cx="8321040" cy="1293028"/>
          </a:xfrm>
        </p:spPr>
        <p:txBody>
          <a:bodyPr/>
          <a:lstStyle/>
          <a:p>
            <a:pPr algn="ctr"/>
            <a:r>
              <a:rPr lang="en-US" cap="none" dirty="0" smtClean="0"/>
              <a:t>Attend Weekly Senate Meetings</a:t>
            </a:r>
            <a:endParaRPr lang="en-US" cap="non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4" t="16888" r="19007" b="-1327"/>
          <a:stretch/>
        </p:blipFill>
        <p:spPr>
          <a:xfrm>
            <a:off x="2171700" y="1828800"/>
            <a:ext cx="4800600" cy="3491345"/>
          </a:xfrm>
        </p:spPr>
      </p:pic>
      <p:sp>
        <p:nvSpPr>
          <p:cNvPr id="5" name="TextBox 4"/>
          <p:cNvSpPr txBox="1"/>
          <p:nvPr/>
        </p:nvSpPr>
        <p:spPr>
          <a:xfrm>
            <a:off x="990600" y="5486400"/>
            <a:ext cx="7741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Unless noted, all meetings are held in the DUC Legacy Room. Meetings begin at 6:15 p.m. and end when the agenda has been completed. Our meetings are open to ALL Pointers! You can show up at ANY time!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00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3030" y="764373"/>
            <a:ext cx="6377940" cy="1293028"/>
          </a:xfrm>
        </p:spPr>
        <p:txBody>
          <a:bodyPr/>
          <a:lstStyle/>
          <a:p>
            <a:pPr algn="ctr"/>
            <a:r>
              <a:rPr lang="en-US" cap="none" dirty="0" smtClean="0"/>
              <a:t>Questions To Ask Us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2194560"/>
            <a:ext cx="4358640" cy="4069080"/>
          </a:xfrm>
        </p:spPr>
        <p:txBody>
          <a:bodyPr/>
          <a:lstStyle/>
          <a:p>
            <a:r>
              <a:rPr lang="en-US" dirty="0" smtClean="0"/>
              <a:t>What does SGA mean?</a:t>
            </a:r>
          </a:p>
          <a:p>
            <a:r>
              <a:rPr lang="en-US" dirty="0" smtClean="0"/>
              <a:t>How do I become a Senator?</a:t>
            </a:r>
          </a:p>
          <a:p>
            <a:r>
              <a:rPr lang="en-US" dirty="0" smtClean="0"/>
              <a:t>Can I be involved with SGA without being a Senator?</a:t>
            </a:r>
          </a:p>
          <a:p>
            <a:r>
              <a:rPr lang="en-US" dirty="0" smtClean="0"/>
              <a:t>What are the three branches of SGA?</a:t>
            </a:r>
          </a:p>
          <a:p>
            <a:r>
              <a:rPr lang="en-US" dirty="0" smtClean="0"/>
              <a:t>When does Senate meet?</a:t>
            </a:r>
          </a:p>
          <a:p>
            <a:r>
              <a:rPr lang="en-US" dirty="0" smtClean="0"/>
              <a:t>Are Senate meetings open to the public?</a:t>
            </a:r>
          </a:p>
        </p:txBody>
      </p:sp>
      <p:pic>
        <p:nvPicPr>
          <p:cNvPr id="6" name="Picture 5" descr="AutismUAE.co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667000"/>
            <a:ext cx="4074967" cy="190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43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Have Questions?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651" y="2743200"/>
            <a:ext cx="4876800" cy="3425072"/>
          </a:xfrm>
        </p:spPr>
        <p:txBody>
          <a:bodyPr/>
          <a:lstStyle/>
          <a:p>
            <a:r>
              <a:rPr lang="en-US" dirty="0" smtClean="0"/>
              <a:t>Email Us: </a:t>
            </a:r>
            <a:r>
              <a:rPr lang="en-US" dirty="0" smtClean="0">
                <a:hlinkClick r:id="rId2"/>
              </a:rPr>
              <a:t>SGA@uwsp.edu</a:t>
            </a:r>
            <a:endParaRPr lang="en-US" dirty="0" smtClean="0"/>
          </a:p>
          <a:p>
            <a:r>
              <a:rPr lang="en-US" dirty="0" smtClean="0"/>
              <a:t>Call Us: (715) 346-4592</a:t>
            </a:r>
          </a:p>
          <a:p>
            <a:r>
              <a:rPr lang="en-US" dirty="0" smtClean="0"/>
              <a:t>Visit our Office, DUC 052</a:t>
            </a:r>
          </a:p>
          <a:p>
            <a:r>
              <a:rPr lang="en-US" dirty="0" smtClean="0"/>
              <a:t>SGA Advisor, Leigh Jentz</a:t>
            </a:r>
          </a:p>
          <a:p>
            <a:pPr lvl="1"/>
            <a:r>
              <a:rPr lang="en-US" dirty="0" smtClean="0">
                <a:hlinkClick r:id="rId3"/>
              </a:rPr>
              <a:t>Leigh.Jentz@uwsp.edu</a:t>
            </a:r>
            <a:r>
              <a:rPr lang="en-US" dirty="0" smtClean="0"/>
              <a:t> </a:t>
            </a:r>
          </a:p>
          <a:p>
            <a:r>
              <a:rPr lang="en-US" dirty="0" smtClean="0"/>
              <a:t>Budget Questions?</a:t>
            </a:r>
          </a:p>
          <a:p>
            <a:pPr lvl="1"/>
            <a:r>
              <a:rPr lang="en-US" dirty="0" smtClean="0"/>
              <a:t>Email: </a:t>
            </a:r>
            <a:r>
              <a:rPr lang="en-US" dirty="0" smtClean="0">
                <a:hlinkClick r:id="rId4"/>
              </a:rPr>
              <a:t>SGA.Budget.Director@uwsp.edu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8" t="25641" r="13846" b="-2564"/>
          <a:stretch/>
        </p:blipFill>
        <p:spPr>
          <a:xfrm>
            <a:off x="4419600" y="1905000"/>
            <a:ext cx="4038600" cy="29550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8401" y="4709614"/>
            <a:ext cx="2209800" cy="171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12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798C32CB96D9418081A091221F940E" ma:contentTypeVersion="1" ma:contentTypeDescription="Create a new document." ma:contentTypeScope="" ma:versionID="17e5e04057303eb5966fe589e2a7bb8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9c3c86fa875a13c654da7718f28ac212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6DF46CF-E936-46B8-9E70-82CC52D85FBD}">
  <ds:schemaRefs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D9B8E0E-1CA4-4786-93A2-B07319CA45F3}"/>
</file>

<file path=customXml/itemProps3.xml><?xml version="1.0" encoding="utf-8"?>
<ds:datastoreItem xmlns:ds="http://schemas.openxmlformats.org/officeDocument/2006/customXml" ds:itemID="{010F8465-EEEE-46DF-9601-B5EA08F9C9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89</TotalTime>
  <Words>268</Words>
  <Application>Microsoft Office PowerPoint</Application>
  <PresentationFormat>On-screen Show (4:3)</PresentationFormat>
  <Paragraphs>35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Century Gothic</vt:lpstr>
      <vt:lpstr>Vapor Trail</vt:lpstr>
      <vt:lpstr>Thanks For Your Interest In Student Government!</vt:lpstr>
      <vt:lpstr>What Is SGA?</vt:lpstr>
      <vt:lpstr>How are we organized?</vt:lpstr>
      <vt:lpstr>Visit Our Office</vt:lpstr>
      <vt:lpstr>Connect With Us On Social Media</vt:lpstr>
      <vt:lpstr>Attend Weekly Senate Meetings</vt:lpstr>
      <vt:lpstr>Questions To Ask Us</vt:lpstr>
      <vt:lpstr>Have Questions?</vt:lpstr>
    </vt:vector>
  </TitlesOfParts>
  <Company>UWSP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Griffith, Tegan</dc:creator>
  <cp:lastModifiedBy>Tegan Griffith</cp:lastModifiedBy>
  <cp:revision>15</cp:revision>
  <dcterms:created xsi:type="dcterms:W3CDTF">2015-02-03T03:06:34Z</dcterms:created>
  <dcterms:modified xsi:type="dcterms:W3CDTF">2018-01-26T01:22:53Z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0x0101001B798C32CB96D9418081A091221F940E</vt:lpwstr>
  </property>
</Properties>
</file>