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310" r:id="rId6"/>
    <p:sldId id="311" r:id="rId7"/>
    <p:sldId id="309" r:id="rId8"/>
    <p:sldId id="289" r:id="rId9"/>
    <p:sldId id="312" r:id="rId10"/>
    <p:sldId id="288" r:id="rId11"/>
    <p:sldId id="307" r:id="rId12"/>
    <p:sldId id="271" r:id="rId13"/>
    <p:sldId id="292" r:id="rId14"/>
    <p:sldId id="294" r:id="rId15"/>
    <p:sldId id="293" r:id="rId16"/>
    <p:sldId id="313" r:id="rId17"/>
    <p:sldId id="308" r:id="rId18"/>
    <p:sldId id="295" r:id="rId19"/>
    <p:sldId id="315" r:id="rId20"/>
    <p:sldId id="302" r:id="rId21"/>
    <p:sldId id="314" r:id="rId22"/>
    <p:sldId id="303" r:id="rId23"/>
    <p:sldId id="304" r:id="rId24"/>
    <p:sldId id="305" r:id="rId2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DBA23A-8D1C-DD33-93D1-ED213A2F82DF}" name="Stock, Gretel" initials="GS" userId="S::gstock@uwsp.edu::db099c65-138e-4ef4-8a3b-8de1dae21364" providerId="AD"/>
  <p188:author id="{FD6F2281-4BB8-75E3-5E13-881663DC7C07}" name="Randall, Lori" initials="RL" userId="S::lorandal@uwsp.edu::004c05bf-8e79-4b33-bc12-f1d1c26a7c60" providerId="AD"/>
  <p188:author id="{637EE0C0-B805-3A9D-8E58-A3D2AC659805}" name="Speetzen, Erin" initials="SE" userId="S::espeetze@uwsp.edu::54850886-39f8-4211-ba46-0c87aadeb17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A7BF2-0E25-4362-C5B8-8772A9BC39A4}" v="4" dt="2025-02-14T16:23:21.629"/>
    <p1510:client id="{F7FF474B-4EAF-435A-AA08-F8C263C9053B}" v="249" dt="2025-02-14T18:28:06.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770" autoAdjust="0"/>
  </p:normalViewPr>
  <p:slideViewPr>
    <p:cSldViewPr snapToGrid="0">
      <p:cViewPr varScale="1">
        <p:scale>
          <a:sx n="126" d="100"/>
          <a:sy n="126" d="100"/>
        </p:scale>
        <p:origin x="1264" y="192"/>
      </p:cViewPr>
      <p:guideLst>
        <p:guide orient="horz" pos="180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ck, Gretel" userId="db099c65-138e-4ef4-8a3b-8de1dae21364" providerId="ADAL" clId="{F7FF474B-4EAF-435A-AA08-F8C263C9053B}"/>
    <pc:docChg chg="undo custSel addSld delSld modSld sldOrd">
      <pc:chgData name="Stock, Gretel" userId="db099c65-138e-4ef4-8a3b-8de1dae21364" providerId="ADAL" clId="{F7FF474B-4EAF-435A-AA08-F8C263C9053B}" dt="2025-02-14T18:28:06.045" v="4903" actId="20577"/>
      <pc:docMkLst>
        <pc:docMk/>
      </pc:docMkLst>
      <pc:sldChg chg="addSp delSp modSp mod chgLayout">
        <pc:chgData name="Stock, Gretel" userId="db099c65-138e-4ef4-8a3b-8de1dae21364" providerId="ADAL" clId="{F7FF474B-4EAF-435A-AA08-F8C263C9053B}" dt="2025-02-10T15:48:49.044" v="2023"/>
        <pc:sldMkLst>
          <pc:docMk/>
          <pc:sldMk cId="2765265395" sldId="256"/>
        </pc:sldMkLst>
        <pc:spChg chg="add mod ord">
          <ac:chgData name="Stock, Gretel" userId="db099c65-138e-4ef4-8a3b-8de1dae21364" providerId="ADAL" clId="{F7FF474B-4EAF-435A-AA08-F8C263C9053B}" dt="2025-01-28T15:33:06.441" v="108" actId="27636"/>
          <ac:spMkLst>
            <pc:docMk/>
            <pc:sldMk cId="2765265395" sldId="256"/>
            <ac:spMk id="3" creationId="{F8FECDE4-A9A7-C1A5-E8BC-4EDD3C06BF4E}"/>
          </ac:spMkLst>
        </pc:spChg>
        <pc:spChg chg="add mod ord">
          <ac:chgData name="Stock, Gretel" userId="db099c65-138e-4ef4-8a3b-8de1dae21364" providerId="ADAL" clId="{F7FF474B-4EAF-435A-AA08-F8C263C9053B}" dt="2025-01-28T15:33:26.403" v="213" actId="20577"/>
          <ac:spMkLst>
            <pc:docMk/>
            <pc:sldMk cId="2765265395" sldId="256"/>
            <ac:spMk id="4" creationId="{7BC04457-E87E-B3AA-60D5-986DB602C994}"/>
          </ac:spMkLst>
        </pc:spChg>
        <pc:picChg chg="add mod modCrop">
          <ac:chgData name="Stock, Gretel" userId="db099c65-138e-4ef4-8a3b-8de1dae21364" providerId="ADAL" clId="{F7FF474B-4EAF-435A-AA08-F8C263C9053B}" dt="2025-02-10T15:48:49.044" v="2023"/>
          <ac:picMkLst>
            <pc:docMk/>
            <pc:sldMk cId="2765265395" sldId="256"/>
            <ac:picMk id="2" creationId="{C0C2FC5C-3644-9C63-F911-C47486BA54A2}"/>
          </ac:picMkLst>
        </pc:picChg>
        <pc:picChg chg="add mod">
          <ac:chgData name="Stock, Gretel" userId="db099c65-138e-4ef4-8a3b-8de1dae21364" providerId="ADAL" clId="{F7FF474B-4EAF-435A-AA08-F8C263C9053B}" dt="2025-02-10T15:48:49.044" v="2023"/>
          <ac:picMkLst>
            <pc:docMk/>
            <pc:sldMk cId="2765265395" sldId="256"/>
            <ac:picMk id="1026" creationId="{023F7E38-EE84-CBCF-D2E8-442D0E3BC3BB}"/>
          </ac:picMkLst>
        </pc:picChg>
        <pc:picChg chg="add mod">
          <ac:chgData name="Stock, Gretel" userId="db099c65-138e-4ef4-8a3b-8de1dae21364" providerId="ADAL" clId="{F7FF474B-4EAF-435A-AA08-F8C263C9053B}" dt="2025-02-10T15:48:49.044" v="2023"/>
          <ac:picMkLst>
            <pc:docMk/>
            <pc:sldMk cId="2765265395" sldId="256"/>
            <ac:picMk id="1028" creationId="{63E7D6ED-8B0D-865F-3076-8EC73DA29C0D}"/>
          </ac:picMkLst>
        </pc:picChg>
      </pc:sldChg>
      <pc:sldChg chg="del">
        <pc:chgData name="Stock, Gretel" userId="db099c65-138e-4ef4-8a3b-8de1dae21364" providerId="ADAL" clId="{F7FF474B-4EAF-435A-AA08-F8C263C9053B}" dt="2025-01-28T15:33:34.059" v="216" actId="47"/>
        <pc:sldMkLst>
          <pc:docMk/>
          <pc:sldMk cId="1542759296" sldId="257"/>
        </pc:sldMkLst>
      </pc:sldChg>
      <pc:sldChg chg="del">
        <pc:chgData name="Stock, Gretel" userId="db099c65-138e-4ef4-8a3b-8de1dae21364" providerId="ADAL" clId="{F7FF474B-4EAF-435A-AA08-F8C263C9053B}" dt="2025-01-28T15:33:34.059" v="216" actId="47"/>
        <pc:sldMkLst>
          <pc:docMk/>
          <pc:sldMk cId="1889322324" sldId="260"/>
        </pc:sldMkLst>
      </pc:sldChg>
      <pc:sldChg chg="del">
        <pc:chgData name="Stock, Gretel" userId="db099c65-138e-4ef4-8a3b-8de1dae21364" providerId="ADAL" clId="{F7FF474B-4EAF-435A-AA08-F8C263C9053B}" dt="2025-01-28T15:33:34.059" v="216" actId="47"/>
        <pc:sldMkLst>
          <pc:docMk/>
          <pc:sldMk cId="4034240402" sldId="261"/>
        </pc:sldMkLst>
      </pc:sldChg>
      <pc:sldChg chg="modSp add del mod">
        <pc:chgData name="Stock, Gretel" userId="db099c65-138e-4ef4-8a3b-8de1dae21364" providerId="ADAL" clId="{F7FF474B-4EAF-435A-AA08-F8C263C9053B}" dt="2025-02-10T16:01:57.228" v="2275" actId="47"/>
        <pc:sldMkLst>
          <pc:docMk/>
          <pc:sldMk cId="2521666571" sldId="267"/>
        </pc:sldMkLst>
      </pc:sldChg>
      <pc:sldChg chg="addSp delSp modSp add mod modNotesTx">
        <pc:chgData name="Stock, Gretel" userId="db099c65-138e-4ef4-8a3b-8de1dae21364" providerId="ADAL" clId="{F7FF474B-4EAF-435A-AA08-F8C263C9053B}" dt="2025-02-14T18:18:21.429" v="4767" actId="20577"/>
        <pc:sldMkLst>
          <pc:docMk/>
          <pc:sldMk cId="3539675142" sldId="271"/>
        </pc:sldMkLst>
        <pc:spChg chg="mod">
          <ac:chgData name="Stock, Gretel" userId="db099c65-138e-4ef4-8a3b-8de1dae21364" providerId="ADAL" clId="{F7FF474B-4EAF-435A-AA08-F8C263C9053B}" dt="2025-02-13T17:22:14.175" v="3223" actId="6549"/>
          <ac:spMkLst>
            <pc:docMk/>
            <pc:sldMk cId="3539675142" sldId="271"/>
            <ac:spMk id="2" creationId="{EA48F5A6-1C9A-88A8-01E7-1B978FFCBC00}"/>
          </ac:spMkLst>
        </pc:spChg>
        <pc:spChg chg="add del mod">
          <ac:chgData name="Stock, Gretel" userId="db099c65-138e-4ef4-8a3b-8de1dae21364" providerId="ADAL" clId="{F7FF474B-4EAF-435A-AA08-F8C263C9053B}" dt="2025-02-14T18:18:20.524" v="4765" actId="478"/>
          <ac:spMkLst>
            <pc:docMk/>
            <pc:sldMk cId="3539675142" sldId="271"/>
            <ac:spMk id="7" creationId="{40EDC677-1CB9-7871-4AEF-F882BBE51864}"/>
          </ac:spMkLst>
        </pc:spChg>
        <pc:graphicFrameChg chg="mod">
          <ac:chgData name="Stock, Gretel" userId="db099c65-138e-4ef4-8a3b-8de1dae21364" providerId="ADAL" clId="{F7FF474B-4EAF-435A-AA08-F8C263C9053B}" dt="2025-02-14T18:18:20.117" v="4764" actId="14100"/>
          <ac:graphicFrameMkLst>
            <pc:docMk/>
            <pc:sldMk cId="3539675142" sldId="271"/>
            <ac:graphicFrameMk id="4" creationId="{47F4581C-CCB1-D88F-8E07-32891FD93A89}"/>
          </ac:graphicFrameMkLst>
        </pc:graphicFrameChg>
      </pc:sldChg>
      <pc:sldChg chg="addSp delSp modSp mod modNotesTx">
        <pc:chgData name="Stock, Gretel" userId="db099c65-138e-4ef4-8a3b-8de1dae21364" providerId="ADAL" clId="{F7FF474B-4EAF-435A-AA08-F8C263C9053B}" dt="2025-02-13T17:28:05.042" v="3333" actId="1076"/>
        <pc:sldMkLst>
          <pc:docMk/>
          <pc:sldMk cId="342675161" sldId="288"/>
        </pc:sldMkLst>
        <pc:spChg chg="mod">
          <ac:chgData name="Stock, Gretel" userId="db099c65-138e-4ef4-8a3b-8de1dae21364" providerId="ADAL" clId="{F7FF474B-4EAF-435A-AA08-F8C263C9053B}" dt="2025-02-13T17:27:19.139" v="3319" actId="27636"/>
          <ac:spMkLst>
            <pc:docMk/>
            <pc:sldMk cId="342675161" sldId="288"/>
            <ac:spMk id="2" creationId="{11707F15-52BD-B019-FAD9-8FEB33C73BFE}"/>
          </ac:spMkLst>
        </pc:spChg>
        <pc:spChg chg="del mod">
          <ac:chgData name="Stock, Gretel" userId="db099c65-138e-4ef4-8a3b-8de1dae21364" providerId="ADAL" clId="{F7FF474B-4EAF-435A-AA08-F8C263C9053B}" dt="2025-02-13T17:24:12.173" v="3247" actId="478"/>
          <ac:spMkLst>
            <pc:docMk/>
            <pc:sldMk cId="342675161" sldId="288"/>
            <ac:spMk id="3" creationId="{3AB874D9-4720-FA4B-D735-810B7395E1E5}"/>
          </ac:spMkLst>
        </pc:spChg>
        <pc:spChg chg="add del mod">
          <ac:chgData name="Stock, Gretel" userId="db099c65-138e-4ef4-8a3b-8de1dae21364" providerId="ADAL" clId="{F7FF474B-4EAF-435A-AA08-F8C263C9053B}" dt="2025-02-13T17:24:14.813" v="3248" actId="478"/>
          <ac:spMkLst>
            <pc:docMk/>
            <pc:sldMk cId="342675161" sldId="288"/>
            <ac:spMk id="6" creationId="{A2BFF088-6718-76C3-2FE6-FBD69872801A}"/>
          </ac:spMkLst>
        </pc:spChg>
        <pc:spChg chg="add mod">
          <ac:chgData name="Stock, Gretel" userId="db099c65-138e-4ef4-8a3b-8de1dae21364" providerId="ADAL" clId="{F7FF474B-4EAF-435A-AA08-F8C263C9053B}" dt="2025-02-13T17:28:05.042" v="3333" actId="1076"/>
          <ac:spMkLst>
            <pc:docMk/>
            <pc:sldMk cId="342675161" sldId="288"/>
            <ac:spMk id="7" creationId="{8A1CAA82-C13A-A8F5-603A-6445661AF53F}"/>
          </ac:spMkLst>
        </pc:spChg>
        <pc:graphicFrameChg chg="add mod modGraphic">
          <ac:chgData name="Stock, Gretel" userId="db099c65-138e-4ef4-8a3b-8de1dae21364" providerId="ADAL" clId="{F7FF474B-4EAF-435A-AA08-F8C263C9053B}" dt="2025-02-13T17:28:00.041" v="3332" actId="1076"/>
          <ac:graphicFrameMkLst>
            <pc:docMk/>
            <pc:sldMk cId="342675161" sldId="288"/>
            <ac:graphicFrameMk id="4" creationId="{10E9EDF2-D1FD-02FF-D8EE-991066C0C662}"/>
          </ac:graphicFrameMkLst>
        </pc:graphicFrameChg>
      </pc:sldChg>
      <pc:sldChg chg="del">
        <pc:chgData name="Stock, Gretel" userId="db099c65-138e-4ef4-8a3b-8de1dae21364" providerId="ADAL" clId="{F7FF474B-4EAF-435A-AA08-F8C263C9053B}" dt="2025-01-28T15:33:34.059" v="216" actId="47"/>
        <pc:sldMkLst>
          <pc:docMk/>
          <pc:sldMk cId="1095859223" sldId="289"/>
        </pc:sldMkLst>
      </pc:sldChg>
      <pc:sldChg chg="addSp delSp modSp new mod ord">
        <pc:chgData name="Stock, Gretel" userId="db099c65-138e-4ef4-8a3b-8de1dae21364" providerId="ADAL" clId="{F7FF474B-4EAF-435A-AA08-F8C263C9053B}" dt="2025-02-13T20:18:24.704" v="4749" actId="14100"/>
        <pc:sldMkLst>
          <pc:docMk/>
          <pc:sldMk cId="2051813446" sldId="289"/>
        </pc:sldMkLst>
        <pc:spChg chg="mod">
          <ac:chgData name="Stock, Gretel" userId="db099c65-138e-4ef4-8a3b-8de1dae21364" providerId="ADAL" clId="{F7FF474B-4EAF-435A-AA08-F8C263C9053B}" dt="2025-01-28T15:34:07.107" v="306" actId="20577"/>
          <ac:spMkLst>
            <pc:docMk/>
            <pc:sldMk cId="2051813446" sldId="289"/>
            <ac:spMk id="2" creationId="{EB51026D-2A94-19AF-3896-5800926D012A}"/>
          </ac:spMkLst>
        </pc:spChg>
        <pc:spChg chg="mod">
          <ac:chgData name="Stock, Gretel" userId="db099c65-138e-4ef4-8a3b-8de1dae21364" providerId="ADAL" clId="{F7FF474B-4EAF-435A-AA08-F8C263C9053B}" dt="2025-02-13T20:18:24.704" v="4749" actId="14100"/>
          <ac:spMkLst>
            <pc:docMk/>
            <pc:sldMk cId="2051813446" sldId="289"/>
            <ac:spMk id="3" creationId="{9575BF69-2939-B430-1BBF-17CCEF430227}"/>
          </ac:spMkLst>
        </pc:spChg>
        <pc:spChg chg="mod">
          <ac:chgData name="Stock, Gretel" userId="db099c65-138e-4ef4-8a3b-8de1dae21364" providerId="ADAL" clId="{F7FF474B-4EAF-435A-AA08-F8C263C9053B}" dt="2025-02-13T20:18:24.704" v="4749" actId="14100"/>
          <ac:spMkLst>
            <pc:docMk/>
            <pc:sldMk cId="2051813446" sldId="289"/>
            <ac:spMk id="7" creationId="{278CA6F7-0ABF-357D-D28F-CDB62B2E1248}"/>
          </ac:spMkLst>
        </pc:spChg>
        <pc:spChg chg="mod">
          <ac:chgData name="Stock, Gretel" userId="db099c65-138e-4ef4-8a3b-8de1dae21364" providerId="ADAL" clId="{F7FF474B-4EAF-435A-AA08-F8C263C9053B}" dt="2025-02-13T20:18:24.704" v="4749" actId="14100"/>
          <ac:spMkLst>
            <pc:docMk/>
            <pc:sldMk cId="2051813446" sldId="289"/>
            <ac:spMk id="8" creationId="{CC38A4D5-98EE-9716-9E82-8858B93873DC}"/>
          </ac:spMkLst>
        </pc:spChg>
        <pc:spChg chg="mod">
          <ac:chgData name="Stock, Gretel" userId="db099c65-138e-4ef4-8a3b-8de1dae21364" providerId="ADAL" clId="{F7FF474B-4EAF-435A-AA08-F8C263C9053B}" dt="2025-02-13T20:18:24.704" v="4749" actId="14100"/>
          <ac:spMkLst>
            <pc:docMk/>
            <pc:sldMk cId="2051813446" sldId="289"/>
            <ac:spMk id="9" creationId="{27160975-0E29-27BF-7DC5-0DC967DF38FA}"/>
          </ac:spMkLst>
        </pc:spChg>
        <pc:spChg chg="mod">
          <ac:chgData name="Stock, Gretel" userId="db099c65-138e-4ef4-8a3b-8de1dae21364" providerId="ADAL" clId="{F7FF474B-4EAF-435A-AA08-F8C263C9053B}" dt="2025-02-13T20:18:24.704" v="4749" actId="14100"/>
          <ac:spMkLst>
            <pc:docMk/>
            <pc:sldMk cId="2051813446" sldId="289"/>
            <ac:spMk id="10" creationId="{0D7BB33A-F140-7529-10E6-7F8B697AAD79}"/>
          </ac:spMkLst>
        </pc:spChg>
        <pc:spChg chg="mod">
          <ac:chgData name="Stock, Gretel" userId="db099c65-138e-4ef4-8a3b-8de1dae21364" providerId="ADAL" clId="{F7FF474B-4EAF-435A-AA08-F8C263C9053B}" dt="2025-02-13T20:18:24.704" v="4749" actId="14100"/>
          <ac:spMkLst>
            <pc:docMk/>
            <pc:sldMk cId="2051813446" sldId="289"/>
            <ac:spMk id="12" creationId="{7D607927-7B04-8151-1C55-53138541C2CF}"/>
          </ac:spMkLst>
        </pc:spChg>
        <pc:spChg chg="mod">
          <ac:chgData name="Stock, Gretel" userId="db099c65-138e-4ef4-8a3b-8de1dae21364" providerId="ADAL" clId="{F7FF474B-4EAF-435A-AA08-F8C263C9053B}" dt="2025-02-13T20:18:24.704" v="4749" actId="14100"/>
          <ac:spMkLst>
            <pc:docMk/>
            <pc:sldMk cId="2051813446" sldId="289"/>
            <ac:spMk id="14" creationId="{3C465230-5E1B-B3D9-5F2F-8E2AF0DA1298}"/>
          </ac:spMkLst>
        </pc:spChg>
      </pc:sldChg>
      <pc:sldChg chg="modSp new del mod">
        <pc:chgData name="Stock, Gretel" userId="db099c65-138e-4ef4-8a3b-8de1dae21364" providerId="ADAL" clId="{F7FF474B-4EAF-435A-AA08-F8C263C9053B}" dt="2025-02-10T15:58:02.444" v="2028" actId="47"/>
        <pc:sldMkLst>
          <pc:docMk/>
          <pc:sldMk cId="1737231901" sldId="290"/>
        </pc:sldMkLst>
      </pc:sldChg>
      <pc:sldChg chg="del">
        <pc:chgData name="Stock, Gretel" userId="db099c65-138e-4ef4-8a3b-8de1dae21364" providerId="ADAL" clId="{F7FF474B-4EAF-435A-AA08-F8C263C9053B}" dt="2025-01-28T15:33:34.059" v="216" actId="47"/>
        <pc:sldMkLst>
          <pc:docMk/>
          <pc:sldMk cId="3122803766" sldId="290"/>
        </pc:sldMkLst>
      </pc:sldChg>
      <pc:sldChg chg="del">
        <pc:chgData name="Stock, Gretel" userId="db099c65-138e-4ef4-8a3b-8de1dae21364" providerId="ADAL" clId="{F7FF474B-4EAF-435A-AA08-F8C263C9053B}" dt="2025-01-28T15:33:34.059" v="216" actId="47"/>
        <pc:sldMkLst>
          <pc:docMk/>
          <pc:sldMk cId="474958346" sldId="291"/>
        </pc:sldMkLst>
      </pc:sldChg>
      <pc:sldChg chg="modSp new del mod">
        <pc:chgData name="Stock, Gretel" userId="db099c65-138e-4ef4-8a3b-8de1dae21364" providerId="ADAL" clId="{F7FF474B-4EAF-435A-AA08-F8C263C9053B}" dt="2025-02-03T19:39:35.165" v="1926" actId="2696"/>
        <pc:sldMkLst>
          <pc:docMk/>
          <pc:sldMk cId="3333729308" sldId="291"/>
        </pc:sldMkLst>
      </pc:sldChg>
      <pc:sldChg chg="del">
        <pc:chgData name="Stock, Gretel" userId="db099c65-138e-4ef4-8a3b-8de1dae21364" providerId="ADAL" clId="{F7FF474B-4EAF-435A-AA08-F8C263C9053B}" dt="2025-01-28T15:33:34.059" v="216" actId="47"/>
        <pc:sldMkLst>
          <pc:docMk/>
          <pc:sldMk cId="351000334" sldId="292"/>
        </pc:sldMkLst>
      </pc:sldChg>
      <pc:sldChg chg="modSp add mod modNotesTx">
        <pc:chgData name="Stock, Gretel" userId="db099c65-138e-4ef4-8a3b-8de1dae21364" providerId="ADAL" clId="{F7FF474B-4EAF-435A-AA08-F8C263C9053B}" dt="2025-02-13T17:33:21.947" v="3564" actId="20577"/>
        <pc:sldMkLst>
          <pc:docMk/>
          <pc:sldMk cId="1085903120" sldId="292"/>
        </pc:sldMkLst>
        <pc:spChg chg="mod">
          <ac:chgData name="Stock, Gretel" userId="db099c65-138e-4ef4-8a3b-8de1dae21364" providerId="ADAL" clId="{F7FF474B-4EAF-435A-AA08-F8C263C9053B}" dt="2025-02-03T19:37:53.758" v="1925" actId="6549"/>
          <ac:spMkLst>
            <pc:docMk/>
            <pc:sldMk cId="1085903120" sldId="292"/>
            <ac:spMk id="3" creationId="{B7535CFE-8E96-555B-6DA0-8F16AD3F8279}"/>
          </ac:spMkLst>
        </pc:spChg>
      </pc:sldChg>
      <pc:sldChg chg="del">
        <pc:chgData name="Stock, Gretel" userId="db099c65-138e-4ef4-8a3b-8de1dae21364" providerId="ADAL" clId="{F7FF474B-4EAF-435A-AA08-F8C263C9053B}" dt="2025-01-28T15:33:34.059" v="216" actId="47"/>
        <pc:sldMkLst>
          <pc:docMk/>
          <pc:sldMk cId="907003228" sldId="293"/>
        </pc:sldMkLst>
      </pc:sldChg>
      <pc:sldChg chg="addSp delSp modSp new mod modClrScheme chgLayout">
        <pc:chgData name="Stock, Gretel" userId="db099c65-138e-4ef4-8a3b-8de1dae21364" providerId="ADAL" clId="{F7FF474B-4EAF-435A-AA08-F8C263C9053B}" dt="2025-02-13T17:41:55.786" v="3663" actId="1076"/>
        <pc:sldMkLst>
          <pc:docMk/>
          <pc:sldMk cId="3350982196" sldId="293"/>
        </pc:sldMkLst>
        <pc:spChg chg="mod ord">
          <ac:chgData name="Stock, Gretel" userId="db099c65-138e-4ef4-8a3b-8de1dae21364" providerId="ADAL" clId="{F7FF474B-4EAF-435A-AA08-F8C263C9053B}" dt="2025-02-13T17:38:46.345" v="3661" actId="700"/>
          <ac:spMkLst>
            <pc:docMk/>
            <pc:sldMk cId="3350982196" sldId="293"/>
            <ac:spMk id="2" creationId="{B30F24CC-1F0F-CE12-6598-4BE521E31E3E}"/>
          </ac:spMkLst>
        </pc:spChg>
        <pc:spChg chg="add del mod ord">
          <ac:chgData name="Stock, Gretel" userId="db099c65-138e-4ef4-8a3b-8de1dae21364" providerId="ADAL" clId="{F7FF474B-4EAF-435A-AA08-F8C263C9053B}" dt="2025-02-13T17:38:46.345" v="3661" actId="700"/>
          <ac:spMkLst>
            <pc:docMk/>
            <pc:sldMk cId="3350982196" sldId="293"/>
            <ac:spMk id="4" creationId="{0E73E2BD-180C-221D-4C18-8BDE09BD22DB}"/>
          </ac:spMkLst>
        </pc:spChg>
        <pc:spChg chg="add del mod">
          <ac:chgData name="Stock, Gretel" userId="db099c65-138e-4ef4-8a3b-8de1dae21364" providerId="ADAL" clId="{F7FF474B-4EAF-435A-AA08-F8C263C9053B}" dt="2025-02-13T17:38:46.345" v="3661" actId="700"/>
          <ac:spMkLst>
            <pc:docMk/>
            <pc:sldMk cId="3350982196" sldId="293"/>
            <ac:spMk id="6" creationId="{4AE594FB-32D4-207C-AC11-C6D5F29851EA}"/>
          </ac:spMkLst>
        </pc:spChg>
        <pc:spChg chg="add del mod ord">
          <ac:chgData name="Stock, Gretel" userId="db099c65-138e-4ef4-8a3b-8de1dae21364" providerId="ADAL" clId="{F7FF474B-4EAF-435A-AA08-F8C263C9053B}" dt="2025-02-13T17:41:53.113" v="3662"/>
          <ac:spMkLst>
            <pc:docMk/>
            <pc:sldMk cId="3350982196" sldId="293"/>
            <ac:spMk id="7" creationId="{59968A27-C4BC-269C-77F2-2092F094023B}"/>
          </ac:spMkLst>
        </pc:spChg>
        <pc:spChg chg="add del mod">
          <ac:chgData name="Stock, Gretel" userId="db099c65-138e-4ef4-8a3b-8de1dae21364" providerId="ADAL" clId="{F7FF474B-4EAF-435A-AA08-F8C263C9053B}" dt="2025-02-13T17:37:52.922" v="3616" actId="478"/>
          <ac:spMkLst>
            <pc:docMk/>
            <pc:sldMk cId="3350982196" sldId="293"/>
            <ac:spMk id="2055" creationId="{25F2C3C1-08B4-1518-9FCD-2B018679A2AA}"/>
          </ac:spMkLst>
        </pc:spChg>
        <pc:picChg chg="add del mod">
          <ac:chgData name="Stock, Gretel" userId="db099c65-138e-4ef4-8a3b-8de1dae21364" providerId="ADAL" clId="{F7FF474B-4EAF-435A-AA08-F8C263C9053B}" dt="2025-02-13T17:37:49.769" v="3615" actId="478"/>
          <ac:picMkLst>
            <pc:docMk/>
            <pc:sldMk cId="3350982196" sldId="293"/>
            <ac:picMk id="2050" creationId="{38CABAAA-0E31-5055-1BF0-01BEFBB94750}"/>
          </ac:picMkLst>
        </pc:picChg>
        <pc:picChg chg="add mod">
          <ac:chgData name="Stock, Gretel" userId="db099c65-138e-4ef4-8a3b-8de1dae21364" providerId="ADAL" clId="{F7FF474B-4EAF-435A-AA08-F8C263C9053B}" dt="2025-02-13T17:41:55.786" v="3663" actId="1076"/>
          <ac:picMkLst>
            <pc:docMk/>
            <pc:sldMk cId="3350982196" sldId="293"/>
            <ac:picMk id="3074" creationId="{DEF6DBA6-8B9B-D7E9-E1B5-06EB8734ED81}"/>
          </ac:picMkLst>
        </pc:picChg>
      </pc:sldChg>
      <pc:sldChg chg="addSp modSp new mod ord">
        <pc:chgData name="Stock, Gretel" userId="db099c65-138e-4ef4-8a3b-8de1dae21364" providerId="ADAL" clId="{F7FF474B-4EAF-435A-AA08-F8C263C9053B}" dt="2025-02-13T17:37:31.413" v="3613" actId="1076"/>
        <pc:sldMkLst>
          <pc:docMk/>
          <pc:sldMk cId="796577107" sldId="294"/>
        </pc:sldMkLst>
        <pc:spChg chg="mod">
          <ac:chgData name="Stock, Gretel" userId="db099c65-138e-4ef4-8a3b-8de1dae21364" providerId="ADAL" clId="{F7FF474B-4EAF-435A-AA08-F8C263C9053B}" dt="2025-02-13T17:33:42.940" v="3589" actId="20577"/>
          <ac:spMkLst>
            <pc:docMk/>
            <pc:sldMk cId="796577107" sldId="294"/>
            <ac:spMk id="2" creationId="{90716FCA-6EE4-D830-A4E5-95B629BDA83F}"/>
          </ac:spMkLst>
        </pc:spChg>
        <pc:spChg chg="mod">
          <ac:chgData name="Stock, Gretel" userId="db099c65-138e-4ef4-8a3b-8de1dae21364" providerId="ADAL" clId="{F7FF474B-4EAF-435A-AA08-F8C263C9053B}" dt="2025-02-13T17:34:58.262" v="3599" actId="21"/>
          <ac:spMkLst>
            <pc:docMk/>
            <pc:sldMk cId="796577107" sldId="294"/>
            <ac:spMk id="3" creationId="{778F2004-DD80-6DC5-2947-40C2DC713D74}"/>
          </ac:spMkLst>
        </pc:spChg>
        <pc:graphicFrameChg chg="add mod modGraphic">
          <ac:chgData name="Stock, Gretel" userId="db099c65-138e-4ef4-8a3b-8de1dae21364" providerId="ADAL" clId="{F7FF474B-4EAF-435A-AA08-F8C263C9053B}" dt="2025-02-13T17:37:31.413" v="3613" actId="1076"/>
          <ac:graphicFrameMkLst>
            <pc:docMk/>
            <pc:sldMk cId="796577107" sldId="294"/>
            <ac:graphicFrameMk id="4" creationId="{C9E089BD-A83B-F25A-2021-3F462DE0C63F}"/>
          </ac:graphicFrameMkLst>
        </pc:graphicFrameChg>
      </pc:sldChg>
      <pc:sldChg chg="del">
        <pc:chgData name="Stock, Gretel" userId="db099c65-138e-4ef4-8a3b-8de1dae21364" providerId="ADAL" clId="{F7FF474B-4EAF-435A-AA08-F8C263C9053B}" dt="2025-01-28T15:33:34.059" v="216" actId="47"/>
        <pc:sldMkLst>
          <pc:docMk/>
          <pc:sldMk cId="1204975562" sldId="294"/>
        </pc:sldMkLst>
      </pc:sldChg>
      <pc:sldChg chg="addSp delSp modSp new mod ord modNotesTx">
        <pc:chgData name="Stock, Gretel" userId="db099c65-138e-4ef4-8a3b-8de1dae21364" providerId="ADAL" clId="{F7FF474B-4EAF-435A-AA08-F8C263C9053B}" dt="2025-02-13T20:05:58.057" v="4743" actId="20577"/>
        <pc:sldMkLst>
          <pc:docMk/>
          <pc:sldMk cId="2604609258" sldId="295"/>
        </pc:sldMkLst>
        <pc:spChg chg="mod">
          <ac:chgData name="Stock, Gretel" userId="db099c65-138e-4ef4-8a3b-8de1dae21364" providerId="ADAL" clId="{F7FF474B-4EAF-435A-AA08-F8C263C9053B}" dt="2025-01-28T15:37:20.119" v="811" actId="20577"/>
          <ac:spMkLst>
            <pc:docMk/>
            <pc:sldMk cId="2604609258" sldId="295"/>
            <ac:spMk id="2" creationId="{ED92DC6C-8847-A900-7E1F-892A5205B7D2}"/>
          </ac:spMkLst>
        </pc:spChg>
        <pc:spChg chg="add mod">
          <ac:chgData name="Stock, Gretel" userId="db099c65-138e-4ef4-8a3b-8de1dae21364" providerId="ADAL" clId="{F7FF474B-4EAF-435A-AA08-F8C263C9053B}" dt="2025-02-10T16:46:40.001" v="2875" actId="207"/>
          <ac:spMkLst>
            <pc:docMk/>
            <pc:sldMk cId="2604609258" sldId="295"/>
            <ac:spMk id="7" creationId="{CFA3FA72-79D3-36E0-6F38-178F6DE81B22}"/>
          </ac:spMkLst>
        </pc:spChg>
        <pc:spChg chg="add mod">
          <ac:chgData name="Stock, Gretel" userId="db099c65-138e-4ef4-8a3b-8de1dae21364" providerId="ADAL" clId="{F7FF474B-4EAF-435A-AA08-F8C263C9053B}" dt="2025-02-10T16:46:31.119" v="2856" actId="207"/>
          <ac:spMkLst>
            <pc:docMk/>
            <pc:sldMk cId="2604609258" sldId="295"/>
            <ac:spMk id="10" creationId="{CEC7C9D1-9B63-89CC-685D-F028C0D37221}"/>
          </ac:spMkLst>
        </pc:spChg>
        <pc:picChg chg="add mod modCrop">
          <ac:chgData name="Stock, Gretel" userId="db099c65-138e-4ef4-8a3b-8de1dae21364" providerId="ADAL" clId="{F7FF474B-4EAF-435A-AA08-F8C263C9053B}" dt="2025-02-10T16:45:50.088" v="2829" actId="14100"/>
          <ac:picMkLst>
            <pc:docMk/>
            <pc:sldMk cId="2604609258" sldId="295"/>
            <ac:picMk id="5" creationId="{1AAF6389-CC75-0668-16DC-2A68301BC10C}"/>
          </ac:picMkLst>
        </pc:picChg>
        <pc:picChg chg="add mod">
          <ac:chgData name="Stock, Gretel" userId="db099c65-138e-4ef4-8a3b-8de1dae21364" providerId="ADAL" clId="{F7FF474B-4EAF-435A-AA08-F8C263C9053B}" dt="2025-02-10T16:46:09.146" v="2834" actId="14100"/>
          <ac:picMkLst>
            <pc:docMk/>
            <pc:sldMk cId="2604609258" sldId="295"/>
            <ac:picMk id="9" creationId="{99271FD0-B7DF-F914-54B0-AEED2538ED2B}"/>
          </ac:picMkLst>
        </pc:picChg>
      </pc:sldChg>
      <pc:sldChg chg="del">
        <pc:chgData name="Stock, Gretel" userId="db099c65-138e-4ef4-8a3b-8de1dae21364" providerId="ADAL" clId="{F7FF474B-4EAF-435A-AA08-F8C263C9053B}" dt="2025-01-28T15:33:34.059" v="216" actId="47"/>
        <pc:sldMkLst>
          <pc:docMk/>
          <pc:sldMk cId="3742243299" sldId="295"/>
        </pc:sldMkLst>
      </pc:sldChg>
      <pc:sldChg chg="modSp add del mod">
        <pc:chgData name="Stock, Gretel" userId="db099c65-138e-4ef4-8a3b-8de1dae21364" providerId="ADAL" clId="{F7FF474B-4EAF-435A-AA08-F8C263C9053B}" dt="2025-02-03T19:39:56.908" v="1927" actId="47"/>
        <pc:sldMkLst>
          <pc:docMk/>
          <pc:sldMk cId="1571549120" sldId="296"/>
        </pc:sldMkLst>
      </pc:sldChg>
      <pc:sldChg chg="modSp add del mod">
        <pc:chgData name="Stock, Gretel" userId="db099c65-138e-4ef4-8a3b-8de1dae21364" providerId="ADAL" clId="{F7FF474B-4EAF-435A-AA08-F8C263C9053B}" dt="2025-02-03T19:41:24.149" v="1968" actId="47"/>
        <pc:sldMkLst>
          <pc:docMk/>
          <pc:sldMk cId="3158003678" sldId="297"/>
        </pc:sldMkLst>
      </pc:sldChg>
      <pc:sldChg chg="modSp add del mod">
        <pc:chgData name="Stock, Gretel" userId="db099c65-138e-4ef4-8a3b-8de1dae21364" providerId="ADAL" clId="{F7FF474B-4EAF-435A-AA08-F8C263C9053B}" dt="2025-02-03T19:41:24.149" v="1968" actId="47"/>
        <pc:sldMkLst>
          <pc:docMk/>
          <pc:sldMk cId="624049893" sldId="298"/>
        </pc:sldMkLst>
      </pc:sldChg>
      <pc:sldChg chg="modSp add del mod">
        <pc:chgData name="Stock, Gretel" userId="db099c65-138e-4ef4-8a3b-8de1dae21364" providerId="ADAL" clId="{F7FF474B-4EAF-435A-AA08-F8C263C9053B}" dt="2025-01-28T15:39:09.868" v="1010" actId="47"/>
        <pc:sldMkLst>
          <pc:docMk/>
          <pc:sldMk cId="1417406657" sldId="299"/>
        </pc:sldMkLst>
      </pc:sldChg>
      <pc:sldChg chg="modSp add del mod">
        <pc:chgData name="Stock, Gretel" userId="db099c65-138e-4ef4-8a3b-8de1dae21364" providerId="ADAL" clId="{F7FF474B-4EAF-435A-AA08-F8C263C9053B}" dt="2025-02-03T19:41:24.149" v="1968" actId="47"/>
        <pc:sldMkLst>
          <pc:docMk/>
          <pc:sldMk cId="1578084995" sldId="300"/>
        </pc:sldMkLst>
      </pc:sldChg>
      <pc:sldChg chg="modSp new del mod ord modNotesTx">
        <pc:chgData name="Stock, Gretel" userId="db099c65-138e-4ef4-8a3b-8de1dae21364" providerId="ADAL" clId="{F7FF474B-4EAF-435A-AA08-F8C263C9053B}" dt="2025-02-13T20:01:55.961" v="4452" actId="47"/>
        <pc:sldMkLst>
          <pc:docMk/>
          <pc:sldMk cId="2274197197" sldId="301"/>
        </pc:sldMkLst>
      </pc:sldChg>
      <pc:sldChg chg="modSp add mod">
        <pc:chgData name="Stock, Gretel" userId="db099c65-138e-4ef4-8a3b-8de1dae21364" providerId="ADAL" clId="{F7FF474B-4EAF-435A-AA08-F8C263C9053B}" dt="2025-02-13T17:49:00.584" v="4099" actId="20577"/>
        <pc:sldMkLst>
          <pc:docMk/>
          <pc:sldMk cId="1509899341" sldId="302"/>
        </pc:sldMkLst>
        <pc:spChg chg="mod">
          <ac:chgData name="Stock, Gretel" userId="db099c65-138e-4ef4-8a3b-8de1dae21364" providerId="ADAL" clId="{F7FF474B-4EAF-435A-AA08-F8C263C9053B}" dt="2025-02-13T17:45:50.341" v="4007" actId="20577"/>
          <ac:spMkLst>
            <pc:docMk/>
            <pc:sldMk cId="1509899341" sldId="302"/>
            <ac:spMk id="2" creationId="{63193ED7-19F6-8E3C-FFBC-25EE66657D29}"/>
          </ac:spMkLst>
        </pc:spChg>
        <pc:spChg chg="mod">
          <ac:chgData name="Stock, Gretel" userId="db099c65-138e-4ef4-8a3b-8de1dae21364" providerId="ADAL" clId="{F7FF474B-4EAF-435A-AA08-F8C263C9053B}" dt="2025-02-13T17:49:00.584" v="4099" actId="20577"/>
          <ac:spMkLst>
            <pc:docMk/>
            <pc:sldMk cId="1509899341" sldId="302"/>
            <ac:spMk id="3" creationId="{ADF46885-8D42-9A2F-8CE5-1B428A8ECC74}"/>
          </ac:spMkLst>
        </pc:spChg>
      </pc:sldChg>
      <pc:sldChg chg="addSp delSp modSp add mod">
        <pc:chgData name="Stock, Gretel" userId="db099c65-138e-4ef4-8a3b-8de1dae21364" providerId="ADAL" clId="{F7FF474B-4EAF-435A-AA08-F8C263C9053B}" dt="2025-02-13T17:49:41.710" v="4107" actId="1076"/>
        <pc:sldMkLst>
          <pc:docMk/>
          <pc:sldMk cId="2842410826" sldId="303"/>
        </pc:sldMkLst>
        <pc:spChg chg="mod">
          <ac:chgData name="Stock, Gretel" userId="db099c65-138e-4ef4-8a3b-8de1dae21364" providerId="ADAL" clId="{F7FF474B-4EAF-435A-AA08-F8C263C9053B}" dt="2025-01-28T15:40:33.855" v="1253" actId="20577"/>
          <ac:spMkLst>
            <pc:docMk/>
            <pc:sldMk cId="2842410826" sldId="303"/>
            <ac:spMk id="2" creationId="{6DEA8022-2AC1-5042-4FAF-4398348C07C8}"/>
          </ac:spMkLst>
        </pc:spChg>
        <pc:spChg chg="add del mod">
          <ac:chgData name="Stock, Gretel" userId="db099c65-138e-4ef4-8a3b-8de1dae21364" providerId="ADAL" clId="{F7FF474B-4EAF-435A-AA08-F8C263C9053B}" dt="2025-02-13T17:49:29.077" v="4104"/>
          <ac:spMkLst>
            <pc:docMk/>
            <pc:sldMk cId="2842410826" sldId="303"/>
            <ac:spMk id="3" creationId="{F884DBB0-507D-7D24-6102-E49BEF8154BB}"/>
          </ac:spMkLst>
        </pc:spChg>
        <pc:graphicFrameChg chg="add mod">
          <ac:chgData name="Stock, Gretel" userId="db099c65-138e-4ef4-8a3b-8de1dae21364" providerId="ADAL" clId="{F7FF474B-4EAF-435A-AA08-F8C263C9053B}" dt="2025-02-13T17:49:25.633" v="4103"/>
          <ac:graphicFrameMkLst>
            <pc:docMk/>
            <pc:sldMk cId="2842410826" sldId="303"/>
            <ac:graphicFrameMk id="4" creationId="{6E1717D9-844A-C2F2-4F32-38BEF0D3C249}"/>
          </ac:graphicFrameMkLst>
        </pc:graphicFrameChg>
        <pc:picChg chg="add mod">
          <ac:chgData name="Stock, Gretel" userId="db099c65-138e-4ef4-8a3b-8de1dae21364" providerId="ADAL" clId="{F7FF474B-4EAF-435A-AA08-F8C263C9053B}" dt="2025-02-13T17:49:41.710" v="4107" actId="1076"/>
          <ac:picMkLst>
            <pc:docMk/>
            <pc:sldMk cId="2842410826" sldId="303"/>
            <ac:picMk id="5" creationId="{793575B5-08CC-DA1D-192C-242652AA621D}"/>
          </ac:picMkLst>
        </pc:picChg>
      </pc:sldChg>
      <pc:sldChg chg="addSp delSp modSp add mod ord modClrScheme chgLayout">
        <pc:chgData name="Stock, Gretel" userId="db099c65-138e-4ef4-8a3b-8de1dae21364" providerId="ADAL" clId="{F7FF474B-4EAF-435A-AA08-F8C263C9053B}" dt="2025-02-13T17:54:41.423" v="4438" actId="12100"/>
        <pc:sldMkLst>
          <pc:docMk/>
          <pc:sldMk cId="2319900978" sldId="304"/>
        </pc:sldMkLst>
        <pc:spChg chg="mod">
          <ac:chgData name="Stock, Gretel" userId="db099c65-138e-4ef4-8a3b-8de1dae21364" providerId="ADAL" clId="{F7FF474B-4EAF-435A-AA08-F8C263C9053B}" dt="2025-02-13T17:53:56.223" v="4435" actId="26606"/>
          <ac:spMkLst>
            <pc:docMk/>
            <pc:sldMk cId="2319900978" sldId="304"/>
            <ac:spMk id="2" creationId="{DD3AA1B6-119C-A5ED-A985-6D9D9EF0A46D}"/>
          </ac:spMkLst>
        </pc:spChg>
        <pc:spChg chg="del mod">
          <ac:chgData name="Stock, Gretel" userId="db099c65-138e-4ef4-8a3b-8de1dae21364" providerId="ADAL" clId="{F7FF474B-4EAF-435A-AA08-F8C263C9053B}" dt="2025-02-13T17:52:09.293" v="4420" actId="26606"/>
          <ac:spMkLst>
            <pc:docMk/>
            <pc:sldMk cId="2319900978" sldId="304"/>
            <ac:spMk id="3" creationId="{541FC3D0-2441-77C7-27A6-8E959166C2E0}"/>
          </ac:spMkLst>
        </pc:spChg>
        <pc:spChg chg="add del mod">
          <ac:chgData name="Stock, Gretel" userId="db099c65-138e-4ef4-8a3b-8de1dae21364" providerId="ADAL" clId="{F7FF474B-4EAF-435A-AA08-F8C263C9053B}" dt="2025-02-13T17:52:27.208" v="4421" actId="478"/>
          <ac:spMkLst>
            <pc:docMk/>
            <pc:sldMk cId="2319900978" sldId="304"/>
            <ac:spMk id="9" creationId="{76098798-38D3-9F92-82A5-1257C7A44F81}"/>
          </ac:spMkLst>
        </pc:spChg>
        <pc:spChg chg="add">
          <ac:chgData name="Stock, Gretel" userId="db099c65-138e-4ef4-8a3b-8de1dae21364" providerId="ADAL" clId="{F7FF474B-4EAF-435A-AA08-F8C263C9053B}" dt="2025-02-13T17:53:56.223" v="4435" actId="26606"/>
          <ac:spMkLst>
            <pc:docMk/>
            <pc:sldMk cId="2319900978" sldId="304"/>
            <ac:spMk id="10" creationId="{5E5DE07C-FC32-92DF-1902-DD74560F56B7}"/>
          </ac:spMkLst>
        </pc:spChg>
        <pc:graphicFrameChg chg="add mod">
          <ac:chgData name="Stock, Gretel" userId="db099c65-138e-4ef4-8a3b-8de1dae21364" providerId="ADAL" clId="{F7FF474B-4EAF-435A-AA08-F8C263C9053B}" dt="2025-02-13T17:50:02.809" v="4118"/>
          <ac:graphicFrameMkLst>
            <pc:docMk/>
            <pc:sldMk cId="2319900978" sldId="304"/>
            <ac:graphicFrameMk id="4" creationId="{0E590278-398E-79A8-7058-092E87B2A229}"/>
          </ac:graphicFrameMkLst>
        </pc:graphicFrameChg>
        <pc:graphicFrameChg chg="add mod modGraphic">
          <ac:chgData name="Stock, Gretel" userId="db099c65-138e-4ef4-8a3b-8de1dae21364" providerId="ADAL" clId="{F7FF474B-4EAF-435A-AA08-F8C263C9053B}" dt="2025-02-13T17:54:41.423" v="4438" actId="12100"/>
          <ac:graphicFrameMkLst>
            <pc:docMk/>
            <pc:sldMk cId="2319900978" sldId="304"/>
            <ac:graphicFrameMk id="5" creationId="{72294935-AE7C-CE88-279A-52C7D737356D}"/>
          </ac:graphicFrameMkLst>
        </pc:graphicFrameChg>
      </pc:sldChg>
      <pc:sldChg chg="modSp add mod">
        <pc:chgData name="Stock, Gretel" userId="db099c65-138e-4ef4-8a3b-8de1dae21364" providerId="ADAL" clId="{F7FF474B-4EAF-435A-AA08-F8C263C9053B}" dt="2025-02-13T17:55:04.725" v="4448" actId="6549"/>
        <pc:sldMkLst>
          <pc:docMk/>
          <pc:sldMk cId="4048400359" sldId="305"/>
        </pc:sldMkLst>
        <pc:spChg chg="mod">
          <ac:chgData name="Stock, Gretel" userId="db099c65-138e-4ef4-8a3b-8de1dae21364" providerId="ADAL" clId="{F7FF474B-4EAF-435A-AA08-F8C263C9053B}" dt="2025-02-13T17:55:04.725" v="4448" actId="6549"/>
          <ac:spMkLst>
            <pc:docMk/>
            <pc:sldMk cId="4048400359" sldId="305"/>
            <ac:spMk id="2" creationId="{CCC743F1-D570-150C-7ECB-246A403A4BD6}"/>
          </ac:spMkLst>
        </pc:spChg>
        <pc:spChg chg="mod">
          <ac:chgData name="Stock, Gretel" userId="db099c65-138e-4ef4-8a3b-8de1dae21364" providerId="ADAL" clId="{F7FF474B-4EAF-435A-AA08-F8C263C9053B}" dt="2025-01-28T15:41:31.736" v="1325" actId="20577"/>
          <ac:spMkLst>
            <pc:docMk/>
            <pc:sldMk cId="4048400359" sldId="305"/>
            <ac:spMk id="3" creationId="{CAB97FAA-EBE9-F0BB-7188-5356C66C0E76}"/>
          </ac:spMkLst>
        </pc:spChg>
      </pc:sldChg>
      <pc:sldChg chg="modSp add del mod">
        <pc:chgData name="Stock, Gretel" userId="db099c65-138e-4ef4-8a3b-8de1dae21364" providerId="ADAL" clId="{F7FF474B-4EAF-435A-AA08-F8C263C9053B}" dt="2025-02-03T19:41:26.470" v="1969" actId="47"/>
        <pc:sldMkLst>
          <pc:docMk/>
          <pc:sldMk cId="3506849944" sldId="306"/>
        </pc:sldMkLst>
      </pc:sldChg>
      <pc:sldChg chg="modSp add mod">
        <pc:chgData name="Stock, Gretel" userId="db099c65-138e-4ef4-8a3b-8de1dae21364" providerId="ADAL" clId="{F7FF474B-4EAF-435A-AA08-F8C263C9053B}" dt="2025-02-13T17:22:24.849" v="3240" actId="20577"/>
        <pc:sldMkLst>
          <pc:docMk/>
          <pc:sldMk cId="3175447572" sldId="307"/>
        </pc:sldMkLst>
        <pc:spChg chg="mod">
          <ac:chgData name="Stock, Gretel" userId="db099c65-138e-4ef4-8a3b-8de1dae21364" providerId="ADAL" clId="{F7FF474B-4EAF-435A-AA08-F8C263C9053B}" dt="2025-02-13T17:22:24.849" v="3240" actId="20577"/>
          <ac:spMkLst>
            <pc:docMk/>
            <pc:sldMk cId="3175447572" sldId="307"/>
            <ac:spMk id="2" creationId="{CC64730B-F99F-CB9C-A733-7E6D541742F5}"/>
          </ac:spMkLst>
        </pc:spChg>
      </pc:sldChg>
      <pc:sldChg chg="new del">
        <pc:chgData name="Stock, Gretel" userId="db099c65-138e-4ef4-8a3b-8de1dae21364" providerId="ADAL" clId="{F7FF474B-4EAF-435A-AA08-F8C263C9053B}" dt="2025-02-10T16:07:29.030" v="2277" actId="2696"/>
        <pc:sldMkLst>
          <pc:docMk/>
          <pc:sldMk cId="1928427607" sldId="308"/>
        </pc:sldMkLst>
      </pc:sldChg>
      <pc:sldChg chg="addSp delSp modSp add mod modNotesTx">
        <pc:chgData name="Stock, Gretel" userId="db099c65-138e-4ef4-8a3b-8de1dae21364" providerId="ADAL" clId="{F7FF474B-4EAF-435A-AA08-F8C263C9053B}" dt="2025-02-14T18:22:45.409" v="4785" actId="122"/>
        <pc:sldMkLst>
          <pc:docMk/>
          <pc:sldMk cId="3728530333" sldId="308"/>
        </pc:sldMkLst>
        <pc:spChg chg="mod">
          <ac:chgData name="Stock, Gretel" userId="db099c65-138e-4ef4-8a3b-8de1dae21364" providerId="ADAL" clId="{F7FF474B-4EAF-435A-AA08-F8C263C9053B}" dt="2025-02-10T16:12:44.486" v="2341" actId="21"/>
          <ac:spMkLst>
            <pc:docMk/>
            <pc:sldMk cId="3728530333" sldId="308"/>
            <ac:spMk id="3" creationId="{63010CAA-76ED-93D5-2539-35B20C2E5435}"/>
          </ac:spMkLst>
        </pc:spChg>
        <pc:spChg chg="add mod">
          <ac:chgData name="Stock, Gretel" userId="db099c65-138e-4ef4-8a3b-8de1dae21364" providerId="ADAL" clId="{F7FF474B-4EAF-435A-AA08-F8C263C9053B}" dt="2025-02-14T18:22:45.409" v="4785" actId="122"/>
          <ac:spMkLst>
            <pc:docMk/>
            <pc:sldMk cId="3728530333" sldId="308"/>
            <ac:spMk id="9" creationId="{A42C38DB-1411-C666-780D-5406408B53D9}"/>
          </ac:spMkLst>
        </pc:spChg>
        <pc:picChg chg="add mod">
          <ac:chgData name="Stock, Gretel" userId="db099c65-138e-4ef4-8a3b-8de1dae21364" providerId="ADAL" clId="{F7FF474B-4EAF-435A-AA08-F8C263C9053B}" dt="2025-02-10T16:15:11.293" v="2354" actId="14100"/>
          <ac:picMkLst>
            <pc:docMk/>
            <pc:sldMk cId="3728530333" sldId="308"/>
            <ac:picMk id="7" creationId="{12D82024-DB57-435F-21E5-8B0A74128FF9}"/>
          </ac:picMkLst>
        </pc:picChg>
      </pc:sldChg>
      <pc:sldChg chg="new del">
        <pc:chgData name="Stock, Gretel" userId="db099c65-138e-4ef4-8a3b-8de1dae21364" providerId="ADAL" clId="{F7FF474B-4EAF-435A-AA08-F8C263C9053B}" dt="2025-02-10T16:07:56.344" v="2279" actId="2696"/>
        <pc:sldMkLst>
          <pc:docMk/>
          <pc:sldMk cId="4077471497" sldId="308"/>
        </pc:sldMkLst>
      </pc:sldChg>
      <pc:sldChg chg="new del">
        <pc:chgData name="Stock, Gretel" userId="db099c65-138e-4ef4-8a3b-8de1dae21364" providerId="ADAL" clId="{F7FF474B-4EAF-435A-AA08-F8C263C9053B}" dt="2025-02-10T16:52:37.675" v="2893" actId="680"/>
        <pc:sldMkLst>
          <pc:docMk/>
          <pc:sldMk cId="1137421155" sldId="309"/>
        </pc:sldMkLst>
      </pc:sldChg>
      <pc:sldChg chg="addSp delSp modSp new mod ord">
        <pc:chgData name="Stock, Gretel" userId="db099c65-138e-4ef4-8a3b-8de1dae21364" providerId="ADAL" clId="{F7FF474B-4EAF-435A-AA08-F8C263C9053B}" dt="2025-02-13T17:46:43.102" v="4044"/>
        <pc:sldMkLst>
          <pc:docMk/>
          <pc:sldMk cId="2155692029" sldId="309"/>
        </pc:sldMkLst>
        <pc:spChg chg="mod">
          <ac:chgData name="Stock, Gretel" userId="db099c65-138e-4ef4-8a3b-8de1dae21364" providerId="ADAL" clId="{F7FF474B-4EAF-435A-AA08-F8C263C9053B}" dt="2025-02-13T17:19:02.278" v="3062" actId="26606"/>
          <ac:spMkLst>
            <pc:docMk/>
            <pc:sldMk cId="2155692029" sldId="309"/>
            <ac:spMk id="2" creationId="{53011122-4B62-617C-8E70-A2B4755FD9FD}"/>
          </ac:spMkLst>
        </pc:spChg>
        <pc:spChg chg="del mod">
          <ac:chgData name="Stock, Gretel" userId="db099c65-138e-4ef4-8a3b-8de1dae21364" providerId="ADAL" clId="{F7FF474B-4EAF-435A-AA08-F8C263C9053B}" dt="2025-02-13T17:19:02.278" v="3062" actId="26606"/>
          <ac:spMkLst>
            <pc:docMk/>
            <pc:sldMk cId="2155692029" sldId="309"/>
            <ac:spMk id="3" creationId="{87702DA1-E0D7-F75C-DC91-4B6A4EC798EE}"/>
          </ac:spMkLst>
        </pc:spChg>
        <pc:graphicFrameChg chg="add mod">
          <ac:chgData name="Stock, Gretel" userId="db099c65-138e-4ef4-8a3b-8de1dae21364" providerId="ADAL" clId="{F7FF474B-4EAF-435A-AA08-F8C263C9053B}" dt="2025-02-13T17:19:35.349" v="3065" actId="1076"/>
          <ac:graphicFrameMkLst>
            <pc:docMk/>
            <pc:sldMk cId="2155692029" sldId="309"/>
            <ac:graphicFrameMk id="5" creationId="{10B12991-8798-E158-B4A1-D23FFC5AF96E}"/>
          </ac:graphicFrameMkLst>
        </pc:graphicFrameChg>
      </pc:sldChg>
      <pc:sldChg chg="addSp delSp modSp new mod modClrScheme chgLayout">
        <pc:chgData name="Stock, Gretel" userId="db099c65-138e-4ef4-8a3b-8de1dae21364" providerId="ADAL" clId="{F7FF474B-4EAF-435A-AA08-F8C263C9053B}" dt="2025-02-13T17:17:26.577" v="3022" actId="1076"/>
        <pc:sldMkLst>
          <pc:docMk/>
          <pc:sldMk cId="1451888335" sldId="310"/>
        </pc:sldMkLst>
        <pc:spChg chg="del mod">
          <ac:chgData name="Stock, Gretel" userId="db099c65-138e-4ef4-8a3b-8de1dae21364" providerId="ADAL" clId="{F7FF474B-4EAF-435A-AA08-F8C263C9053B}" dt="2025-02-13T17:15:37.534" v="3019" actId="700"/>
          <ac:spMkLst>
            <pc:docMk/>
            <pc:sldMk cId="1451888335" sldId="310"/>
            <ac:spMk id="2" creationId="{E0E08491-AE45-D5BA-84FA-A1F65AD7045A}"/>
          </ac:spMkLst>
        </pc:spChg>
        <pc:spChg chg="del">
          <ac:chgData name="Stock, Gretel" userId="db099c65-138e-4ef4-8a3b-8de1dae21364" providerId="ADAL" clId="{F7FF474B-4EAF-435A-AA08-F8C263C9053B}" dt="2025-02-13T17:15:37.534" v="3019" actId="700"/>
          <ac:spMkLst>
            <pc:docMk/>
            <pc:sldMk cId="1451888335" sldId="310"/>
            <ac:spMk id="3" creationId="{4DD687DD-A3C4-0D0C-C0EE-25239BF874F5}"/>
          </ac:spMkLst>
        </pc:spChg>
        <pc:picChg chg="add mod">
          <ac:chgData name="Stock, Gretel" userId="db099c65-138e-4ef4-8a3b-8de1dae21364" providerId="ADAL" clId="{F7FF474B-4EAF-435A-AA08-F8C263C9053B}" dt="2025-02-13T17:17:26.577" v="3022" actId="1076"/>
          <ac:picMkLst>
            <pc:docMk/>
            <pc:sldMk cId="1451888335" sldId="310"/>
            <ac:picMk id="1026" creationId="{4EF2A4EA-A750-7ABA-BB38-5B60BA0DF74C}"/>
          </ac:picMkLst>
        </pc:picChg>
      </pc:sldChg>
      <pc:sldChg chg="addSp delSp modSp new mod modClrScheme chgLayout">
        <pc:chgData name="Stock, Gretel" userId="db099c65-138e-4ef4-8a3b-8de1dae21364" providerId="ADAL" clId="{F7FF474B-4EAF-435A-AA08-F8C263C9053B}" dt="2025-02-13T17:18:57.368" v="3061" actId="20577"/>
        <pc:sldMkLst>
          <pc:docMk/>
          <pc:sldMk cId="3353182625" sldId="311"/>
        </pc:sldMkLst>
        <pc:spChg chg="add mod">
          <ac:chgData name="Stock, Gretel" userId="db099c65-138e-4ef4-8a3b-8de1dae21364" providerId="ADAL" clId="{F7FF474B-4EAF-435A-AA08-F8C263C9053B}" dt="2025-02-13T17:18:57.368" v="3061" actId="20577"/>
          <ac:spMkLst>
            <pc:docMk/>
            <pc:sldMk cId="3353182625" sldId="311"/>
            <ac:spMk id="2" creationId="{42661A1F-09DA-832A-B955-A11A67F7C52E}"/>
          </ac:spMkLst>
        </pc:spChg>
        <pc:spChg chg="add del mod">
          <ac:chgData name="Stock, Gretel" userId="db099c65-138e-4ef4-8a3b-8de1dae21364" providerId="ADAL" clId="{F7FF474B-4EAF-435A-AA08-F8C263C9053B}" dt="2025-02-13T17:18:46.779" v="3031" actId="478"/>
          <ac:spMkLst>
            <pc:docMk/>
            <pc:sldMk cId="3353182625" sldId="311"/>
            <ac:spMk id="3" creationId="{5B530253-8285-3AF3-E605-87E5D561C62B}"/>
          </ac:spMkLst>
        </pc:spChg>
        <pc:picChg chg="add mod">
          <ac:chgData name="Stock, Gretel" userId="db099c65-138e-4ef4-8a3b-8de1dae21364" providerId="ADAL" clId="{F7FF474B-4EAF-435A-AA08-F8C263C9053B}" dt="2025-02-13T17:18:43.915" v="3030" actId="1076"/>
          <ac:picMkLst>
            <pc:docMk/>
            <pc:sldMk cId="3353182625" sldId="311"/>
            <ac:picMk id="2050" creationId="{C3F18069-FA20-25FC-F4EF-FED2C608A970}"/>
          </ac:picMkLst>
        </pc:picChg>
      </pc:sldChg>
      <pc:sldChg chg="addSp delSp modSp add mod ord modNotesTx">
        <pc:chgData name="Stock, Gretel" userId="db099c65-138e-4ef4-8a3b-8de1dae21364" providerId="ADAL" clId="{F7FF474B-4EAF-435A-AA08-F8C263C9053B}" dt="2025-02-13T20:16:49.375" v="4745" actId="20577"/>
        <pc:sldMkLst>
          <pc:docMk/>
          <pc:sldMk cId="1732375493" sldId="312"/>
        </pc:sldMkLst>
        <pc:spChg chg="mod">
          <ac:chgData name="Stock, Gretel" userId="db099c65-138e-4ef4-8a3b-8de1dae21364" providerId="ADAL" clId="{F7FF474B-4EAF-435A-AA08-F8C263C9053B}" dt="2025-02-13T20:03:11.698" v="4610" actId="20577"/>
          <ac:spMkLst>
            <pc:docMk/>
            <pc:sldMk cId="1732375493" sldId="312"/>
            <ac:spMk id="2" creationId="{3CCE3BA9-4CC4-75BD-8140-1BC65228C717}"/>
          </ac:spMkLst>
        </pc:spChg>
        <pc:spChg chg="del">
          <ac:chgData name="Stock, Gretel" userId="db099c65-138e-4ef4-8a3b-8de1dae21364" providerId="ADAL" clId="{F7FF474B-4EAF-435A-AA08-F8C263C9053B}" dt="2025-02-13T17:28:43.781" v="3350" actId="478"/>
          <ac:spMkLst>
            <pc:docMk/>
            <pc:sldMk cId="1732375493" sldId="312"/>
            <ac:spMk id="3" creationId="{E7EE2920-F8B8-4A80-364D-960521B642FF}"/>
          </ac:spMkLst>
        </pc:spChg>
        <pc:spChg chg="del mod">
          <ac:chgData name="Stock, Gretel" userId="db099c65-138e-4ef4-8a3b-8de1dae21364" providerId="ADAL" clId="{F7FF474B-4EAF-435A-AA08-F8C263C9053B}" dt="2025-02-13T20:03:02.075" v="4597" actId="478"/>
          <ac:spMkLst>
            <pc:docMk/>
            <pc:sldMk cId="1732375493" sldId="312"/>
            <ac:spMk id="6" creationId="{2E130BCA-6854-4660-154F-E60E61FB1880}"/>
          </ac:spMkLst>
        </pc:spChg>
        <pc:spChg chg="del">
          <ac:chgData name="Stock, Gretel" userId="db099c65-138e-4ef4-8a3b-8de1dae21364" providerId="ADAL" clId="{F7FF474B-4EAF-435A-AA08-F8C263C9053B}" dt="2025-02-13T17:28:43.781" v="3350" actId="478"/>
          <ac:spMkLst>
            <pc:docMk/>
            <pc:sldMk cId="1732375493" sldId="312"/>
            <ac:spMk id="7" creationId="{9A2739E9-45DD-F9A7-8474-6D9EA88C8E31}"/>
          </ac:spMkLst>
        </pc:spChg>
        <pc:spChg chg="del">
          <ac:chgData name="Stock, Gretel" userId="db099c65-138e-4ef4-8a3b-8de1dae21364" providerId="ADAL" clId="{F7FF474B-4EAF-435A-AA08-F8C263C9053B}" dt="2025-02-13T17:28:43.781" v="3350" actId="478"/>
          <ac:spMkLst>
            <pc:docMk/>
            <pc:sldMk cId="1732375493" sldId="312"/>
            <ac:spMk id="8" creationId="{0C13B937-3346-B204-AF80-405A007D37AF}"/>
          </ac:spMkLst>
        </pc:spChg>
        <pc:spChg chg="del">
          <ac:chgData name="Stock, Gretel" userId="db099c65-138e-4ef4-8a3b-8de1dae21364" providerId="ADAL" clId="{F7FF474B-4EAF-435A-AA08-F8C263C9053B}" dt="2025-02-13T17:28:43.781" v="3350" actId="478"/>
          <ac:spMkLst>
            <pc:docMk/>
            <pc:sldMk cId="1732375493" sldId="312"/>
            <ac:spMk id="9" creationId="{1D5BF646-C2CA-580E-EF46-33C931D98757}"/>
          </ac:spMkLst>
        </pc:spChg>
        <pc:spChg chg="del">
          <ac:chgData name="Stock, Gretel" userId="db099c65-138e-4ef4-8a3b-8de1dae21364" providerId="ADAL" clId="{F7FF474B-4EAF-435A-AA08-F8C263C9053B}" dt="2025-02-13T17:28:43.781" v="3350" actId="478"/>
          <ac:spMkLst>
            <pc:docMk/>
            <pc:sldMk cId="1732375493" sldId="312"/>
            <ac:spMk id="10" creationId="{90C1D4A3-AE69-5C6A-7629-F9174CA73FB4}"/>
          </ac:spMkLst>
        </pc:spChg>
        <pc:spChg chg="add del mod">
          <ac:chgData name="Stock, Gretel" userId="db099c65-138e-4ef4-8a3b-8de1dae21364" providerId="ADAL" clId="{F7FF474B-4EAF-435A-AA08-F8C263C9053B}" dt="2025-02-13T17:28:41.730" v="3349" actId="478"/>
          <ac:spMkLst>
            <pc:docMk/>
            <pc:sldMk cId="1732375493" sldId="312"/>
            <ac:spMk id="11" creationId="{6A676899-75D8-D936-5AE3-094EC72D8AA9}"/>
          </ac:spMkLst>
        </pc:spChg>
        <pc:spChg chg="del">
          <ac:chgData name="Stock, Gretel" userId="db099c65-138e-4ef4-8a3b-8de1dae21364" providerId="ADAL" clId="{F7FF474B-4EAF-435A-AA08-F8C263C9053B}" dt="2025-02-13T17:28:43.781" v="3350" actId="478"/>
          <ac:spMkLst>
            <pc:docMk/>
            <pc:sldMk cId="1732375493" sldId="312"/>
            <ac:spMk id="12" creationId="{98C3268B-ED39-5698-B373-2AF1C95089AB}"/>
          </ac:spMkLst>
        </pc:spChg>
        <pc:spChg chg="del mod">
          <ac:chgData name="Stock, Gretel" userId="db099c65-138e-4ef4-8a3b-8de1dae21364" providerId="ADAL" clId="{F7FF474B-4EAF-435A-AA08-F8C263C9053B}" dt="2025-02-13T17:28:46.437" v="3352" actId="478"/>
          <ac:spMkLst>
            <pc:docMk/>
            <pc:sldMk cId="1732375493" sldId="312"/>
            <ac:spMk id="14" creationId="{C8596DCA-FC10-74D2-0156-0A41BA448210}"/>
          </ac:spMkLst>
        </pc:spChg>
        <pc:spChg chg="add del mod">
          <ac:chgData name="Stock, Gretel" userId="db099c65-138e-4ef4-8a3b-8de1dae21364" providerId="ADAL" clId="{F7FF474B-4EAF-435A-AA08-F8C263C9053B}" dt="2025-02-13T17:31:48.467" v="3417" actId="478"/>
          <ac:spMkLst>
            <pc:docMk/>
            <pc:sldMk cId="1732375493" sldId="312"/>
            <ac:spMk id="15" creationId="{7988CFC9-91BC-934F-A670-D72306566786}"/>
          </ac:spMkLst>
        </pc:spChg>
        <pc:spChg chg="add mod">
          <ac:chgData name="Stock, Gretel" userId="db099c65-138e-4ef4-8a3b-8de1dae21364" providerId="ADAL" clId="{F7FF474B-4EAF-435A-AA08-F8C263C9053B}" dt="2025-02-13T20:03:39.402" v="4660" actId="1076"/>
          <ac:spMkLst>
            <pc:docMk/>
            <pc:sldMk cId="1732375493" sldId="312"/>
            <ac:spMk id="16" creationId="{B4F5947D-B446-F67D-DF3B-9DB454B6D479}"/>
          </ac:spMkLst>
        </pc:spChg>
        <pc:graphicFrameChg chg="add mod modGraphic">
          <ac:chgData name="Stock, Gretel" userId="db099c65-138e-4ef4-8a3b-8de1dae21364" providerId="ADAL" clId="{F7FF474B-4EAF-435A-AA08-F8C263C9053B}" dt="2025-02-13T20:16:49.375" v="4745" actId="20577"/>
          <ac:graphicFrameMkLst>
            <pc:docMk/>
            <pc:sldMk cId="1732375493" sldId="312"/>
            <ac:graphicFrameMk id="13" creationId="{6C9292F5-F3E5-6E27-5509-8214B3C6256F}"/>
          </ac:graphicFrameMkLst>
        </pc:graphicFrameChg>
        <pc:picChg chg="del">
          <ac:chgData name="Stock, Gretel" userId="db099c65-138e-4ef4-8a3b-8de1dae21364" providerId="ADAL" clId="{F7FF474B-4EAF-435A-AA08-F8C263C9053B}" dt="2025-02-13T17:28:31.752" v="3348" actId="478"/>
          <ac:picMkLst>
            <pc:docMk/>
            <pc:sldMk cId="1732375493" sldId="312"/>
            <ac:picMk id="4" creationId="{E957EB9C-6E70-FAA8-7596-704B7DD91E89}"/>
          </ac:picMkLst>
        </pc:picChg>
      </pc:sldChg>
      <pc:sldChg chg="del">
        <pc:chgData name="Stock, Gretel" userId="db099c65-138e-4ef4-8a3b-8de1dae21364" providerId="ADAL" clId="{F7FF474B-4EAF-435A-AA08-F8C263C9053B}" dt="2025-01-28T15:33:34.059" v="216" actId="47"/>
        <pc:sldMkLst>
          <pc:docMk/>
          <pc:sldMk cId="2342192948" sldId="312"/>
        </pc:sldMkLst>
      </pc:sldChg>
      <pc:sldChg chg="delSp add del mod">
        <pc:chgData name="Stock, Gretel" userId="db099c65-138e-4ef4-8a3b-8de1dae21364" providerId="ADAL" clId="{F7FF474B-4EAF-435A-AA08-F8C263C9053B}" dt="2025-02-13T17:25:01.399" v="3262" actId="2696"/>
        <pc:sldMkLst>
          <pc:docMk/>
          <pc:sldMk cId="3160336353" sldId="312"/>
        </pc:sldMkLst>
        <pc:graphicFrameChg chg="del">
          <ac:chgData name="Stock, Gretel" userId="db099c65-138e-4ef4-8a3b-8de1dae21364" providerId="ADAL" clId="{F7FF474B-4EAF-435A-AA08-F8C263C9053B}" dt="2025-02-13T17:23:54.220" v="3245" actId="478"/>
          <ac:graphicFrameMkLst>
            <pc:docMk/>
            <pc:sldMk cId="3160336353" sldId="312"/>
            <ac:graphicFrameMk id="4" creationId="{C2C77DEB-C603-7EF9-57ED-641A89E78338}"/>
          </ac:graphicFrameMkLst>
        </pc:graphicFrameChg>
      </pc:sldChg>
      <pc:sldChg chg="modSp add mod">
        <pc:chgData name="Stock, Gretel" userId="db099c65-138e-4ef4-8a3b-8de1dae21364" providerId="ADAL" clId="{F7FF474B-4EAF-435A-AA08-F8C263C9053B}" dt="2025-02-13T17:38:32.636" v="3660" actId="122"/>
        <pc:sldMkLst>
          <pc:docMk/>
          <pc:sldMk cId="411495102" sldId="313"/>
        </pc:sldMkLst>
        <pc:spChg chg="mod">
          <ac:chgData name="Stock, Gretel" userId="db099c65-138e-4ef4-8a3b-8de1dae21364" providerId="ADAL" clId="{F7FF474B-4EAF-435A-AA08-F8C263C9053B}" dt="2025-02-13T17:38:32.636" v="3660" actId="122"/>
          <ac:spMkLst>
            <pc:docMk/>
            <pc:sldMk cId="411495102" sldId="313"/>
            <ac:spMk id="2055" creationId="{959399CA-E613-8794-F9D5-49ECC14E3464}"/>
          </ac:spMkLst>
        </pc:spChg>
      </pc:sldChg>
      <pc:sldChg chg="addSp delSp modSp add mod modClrScheme chgLayout">
        <pc:chgData name="Stock, Gretel" userId="db099c65-138e-4ef4-8a3b-8de1dae21364" providerId="ADAL" clId="{F7FF474B-4EAF-435A-AA08-F8C263C9053B}" dt="2025-02-14T18:28:06.045" v="4903" actId="20577"/>
        <pc:sldMkLst>
          <pc:docMk/>
          <pc:sldMk cId="3702780697" sldId="314"/>
        </pc:sldMkLst>
        <pc:spChg chg="mod">
          <ac:chgData name="Stock, Gretel" userId="db099c65-138e-4ef4-8a3b-8de1dae21364" providerId="ADAL" clId="{F7FF474B-4EAF-435A-AA08-F8C263C9053B}" dt="2025-02-13T17:53:25.874" v="4432" actId="26606"/>
          <ac:spMkLst>
            <pc:docMk/>
            <pc:sldMk cId="3702780697" sldId="314"/>
            <ac:spMk id="2" creationId="{AC1B0F85-31BC-AF38-608E-190A06BC23A3}"/>
          </ac:spMkLst>
        </pc:spChg>
        <pc:spChg chg="del mod">
          <ac:chgData name="Stock, Gretel" userId="db099c65-138e-4ef4-8a3b-8de1dae21364" providerId="ADAL" clId="{F7FF474B-4EAF-435A-AA08-F8C263C9053B}" dt="2025-02-13T17:53:25.874" v="4432" actId="26606"/>
          <ac:spMkLst>
            <pc:docMk/>
            <pc:sldMk cId="3702780697" sldId="314"/>
            <ac:spMk id="3" creationId="{671DC92F-5064-B9B6-6266-A69DCB382218}"/>
          </ac:spMkLst>
        </pc:spChg>
        <pc:spChg chg="add del mod">
          <ac:chgData name="Stock, Gretel" userId="db099c65-138e-4ef4-8a3b-8de1dae21364" providerId="ADAL" clId="{F7FF474B-4EAF-435A-AA08-F8C263C9053B}" dt="2025-02-13T17:54:05.423" v="4436" actId="26606"/>
          <ac:spMkLst>
            <pc:docMk/>
            <pc:sldMk cId="3702780697" sldId="314"/>
            <ac:spMk id="9" creationId="{692ED295-2589-B045-AD46-1343F267EC44}"/>
          </ac:spMkLst>
        </pc:spChg>
        <pc:spChg chg="add">
          <ac:chgData name="Stock, Gretel" userId="db099c65-138e-4ef4-8a3b-8de1dae21364" providerId="ADAL" clId="{F7FF474B-4EAF-435A-AA08-F8C263C9053B}" dt="2025-02-13T17:54:05.423" v="4436" actId="26606"/>
          <ac:spMkLst>
            <pc:docMk/>
            <pc:sldMk cId="3702780697" sldId="314"/>
            <ac:spMk id="14" creationId="{EE209EE3-F8CD-5A42-40A7-6EA71B17B1A0}"/>
          </ac:spMkLst>
        </pc:spChg>
        <pc:graphicFrameChg chg="add mod modGraphic">
          <ac:chgData name="Stock, Gretel" userId="db099c65-138e-4ef4-8a3b-8de1dae21364" providerId="ADAL" clId="{F7FF474B-4EAF-435A-AA08-F8C263C9053B}" dt="2025-02-14T18:28:06.045" v="4903" actId="20577"/>
          <ac:graphicFrameMkLst>
            <pc:docMk/>
            <pc:sldMk cId="3702780697" sldId="314"/>
            <ac:graphicFrameMk id="5" creationId="{1BFD6BCF-9495-C78B-D1BD-4E470E423420}"/>
          </ac:graphicFrameMkLst>
        </pc:graphicFrameChg>
      </pc:sldChg>
      <pc:sldChg chg="addSp delSp add mod">
        <pc:chgData name="Stock, Gretel" userId="db099c65-138e-4ef4-8a3b-8de1dae21364" providerId="ADAL" clId="{F7FF474B-4EAF-435A-AA08-F8C263C9053B}" dt="2025-02-14T18:24:10.349" v="4787" actId="22"/>
        <pc:sldMkLst>
          <pc:docMk/>
          <pc:sldMk cId="1090933103" sldId="315"/>
        </pc:sldMkLst>
        <pc:picChg chg="del">
          <ac:chgData name="Stock, Gretel" userId="db099c65-138e-4ef4-8a3b-8de1dae21364" providerId="ADAL" clId="{F7FF474B-4EAF-435A-AA08-F8C263C9053B}" dt="2025-02-14T18:24:09.900" v="4786" actId="478"/>
          <ac:picMkLst>
            <pc:docMk/>
            <pc:sldMk cId="1090933103" sldId="315"/>
            <ac:picMk id="3" creationId="{56EF9DFE-BA10-8A67-59C1-0C64AAA8BE83}"/>
          </ac:picMkLst>
        </pc:picChg>
        <pc:picChg chg="add">
          <ac:chgData name="Stock, Gretel" userId="db099c65-138e-4ef4-8a3b-8de1dae21364" providerId="ADAL" clId="{F7FF474B-4EAF-435A-AA08-F8C263C9053B}" dt="2025-02-14T18:24:10.349" v="4787" actId="22"/>
          <ac:picMkLst>
            <pc:docMk/>
            <pc:sldMk cId="1090933103" sldId="315"/>
            <ac:picMk id="6" creationId="{4B100CBE-9D71-1ECE-029F-259B3F47603A}"/>
          </ac:picMkLst>
        </pc:picChg>
      </pc:sldChg>
      <pc:sldChg chg="add del">
        <pc:chgData name="Stock, Gretel" userId="db099c65-138e-4ef4-8a3b-8de1dae21364" providerId="ADAL" clId="{F7FF474B-4EAF-435A-AA08-F8C263C9053B}" dt="2025-02-13T17:55:15.056" v="4450" actId="47"/>
        <pc:sldMkLst>
          <pc:docMk/>
          <pc:sldMk cId="2671998351" sldId="315"/>
        </pc:sldMkLst>
      </pc:sldChg>
      <pc:sldChg chg="del">
        <pc:chgData name="Stock, Gretel" userId="db099c65-138e-4ef4-8a3b-8de1dae21364" providerId="ADAL" clId="{F7FF474B-4EAF-435A-AA08-F8C263C9053B}" dt="2025-01-28T15:33:34.059" v="216" actId="47"/>
        <pc:sldMkLst>
          <pc:docMk/>
          <pc:sldMk cId="3757240305" sldId="321"/>
        </pc:sldMkLst>
      </pc:sldChg>
      <pc:sldChg chg="del">
        <pc:chgData name="Stock, Gretel" userId="db099c65-138e-4ef4-8a3b-8de1dae21364" providerId="ADAL" clId="{F7FF474B-4EAF-435A-AA08-F8C263C9053B}" dt="2025-01-28T15:33:34.059" v="216" actId="47"/>
        <pc:sldMkLst>
          <pc:docMk/>
          <pc:sldMk cId="1989814523" sldId="326"/>
        </pc:sldMkLst>
      </pc:sldChg>
      <pc:sldChg chg="del">
        <pc:chgData name="Stock, Gretel" userId="db099c65-138e-4ef4-8a3b-8de1dae21364" providerId="ADAL" clId="{F7FF474B-4EAF-435A-AA08-F8C263C9053B}" dt="2025-01-28T15:33:34.059" v="216" actId="47"/>
        <pc:sldMkLst>
          <pc:docMk/>
          <pc:sldMk cId="845460503" sldId="327"/>
        </pc:sldMkLst>
      </pc:sldChg>
    </pc:docChg>
  </pc:docChgLst>
  <pc:docChgLst>
    <pc:chgData name="Randall, Lori" userId="S::lorandal@uwsp.edu::004c05bf-8e79-4b33-bc12-f1d1c26a7c60" providerId="AD" clId="Web-{EC4E39E3-CAE0-C7D1-964E-949BB3760E44}"/>
    <pc:docChg chg="modSld">
      <pc:chgData name="Randall, Lori" userId="S::lorandal@uwsp.edu::004c05bf-8e79-4b33-bc12-f1d1c26a7c60" providerId="AD" clId="Web-{EC4E39E3-CAE0-C7D1-964E-949BB3760E44}" dt="2025-01-29T03:48:40.258" v="2" actId="20577"/>
      <pc:docMkLst>
        <pc:docMk/>
      </pc:docMkLst>
      <pc:sldChg chg="modSp">
        <pc:chgData name="Randall, Lori" userId="S::lorandal@uwsp.edu::004c05bf-8e79-4b33-bc12-f1d1c26a7c60" providerId="AD" clId="Web-{EC4E39E3-CAE0-C7D1-964E-949BB3760E44}" dt="2025-01-29T03:48:40.258" v="2" actId="20577"/>
        <pc:sldMkLst>
          <pc:docMk/>
          <pc:sldMk cId="1509899341" sldId="302"/>
        </pc:sldMkLst>
        <pc:spChg chg="mod">
          <ac:chgData name="Randall, Lori" userId="S::lorandal@uwsp.edu::004c05bf-8e79-4b33-bc12-f1d1c26a7c60" providerId="AD" clId="Web-{EC4E39E3-CAE0-C7D1-964E-949BB3760E44}" dt="2025-01-29T03:48:40.258" v="2" actId="20577"/>
          <ac:spMkLst>
            <pc:docMk/>
            <pc:sldMk cId="1509899341" sldId="302"/>
            <ac:spMk id="3" creationId="{ADF46885-8D42-9A2F-8CE5-1B428A8ECC74}"/>
          </ac:spMkLst>
        </pc:spChg>
      </pc:sldChg>
    </pc:docChg>
  </pc:docChgLst>
  <pc:docChgLst>
    <pc:chgData name="Randall, Lori" userId="S::lorandal@uwsp.edu::004c05bf-8e79-4b33-bc12-f1d1c26a7c60" providerId="AD" clId="Web-{86E87194-957B-7D4D-D069-910F5FA81C77}"/>
    <pc:docChg chg="modSld">
      <pc:chgData name="Randall, Lori" userId="S::lorandal@uwsp.edu::004c05bf-8e79-4b33-bc12-f1d1c26a7c60" providerId="AD" clId="Web-{86E87194-957B-7D4D-D069-910F5FA81C77}" dt="2025-02-11T22:02:51.657" v="9"/>
      <pc:docMkLst>
        <pc:docMk/>
      </pc:docMkLst>
      <pc:sldChg chg="addSp delSp modSp">
        <pc:chgData name="Randall, Lori" userId="S::lorandal@uwsp.edu::004c05bf-8e79-4b33-bc12-f1d1c26a7c60" providerId="AD" clId="Web-{86E87194-957B-7D4D-D069-910F5FA81C77}" dt="2025-02-11T22:02:51.657" v="9"/>
        <pc:sldMkLst>
          <pc:docMk/>
          <pc:sldMk cId="2274197197" sldId="301"/>
        </pc:sldMkLst>
      </pc:sldChg>
    </pc:docChg>
  </pc:docChgLst>
  <pc:docChgLst>
    <pc:chgData name="Hackbarth-Onson, Annette" userId="S::ahackbar@uwsp.edu::16df2560-d128-4762-bfab-b4ee420a2ea1" providerId="AD" clId="Web-{F9C48ED6-6999-1BB4-6DA6-CB40D052A3D1}"/>
    <pc:docChg chg="modSld">
      <pc:chgData name="Hackbarth-Onson, Annette" userId="S::ahackbar@uwsp.edu::16df2560-d128-4762-bfab-b4ee420a2ea1" providerId="AD" clId="Web-{F9C48ED6-6999-1BB4-6DA6-CB40D052A3D1}" dt="2025-02-12T18:54:36.610" v="31" actId="20577"/>
      <pc:docMkLst>
        <pc:docMk/>
      </pc:docMkLst>
      <pc:sldChg chg="modSp">
        <pc:chgData name="Hackbarth-Onson, Annette" userId="S::ahackbar@uwsp.edu::16df2560-d128-4762-bfab-b4ee420a2ea1" providerId="AD" clId="Web-{F9C48ED6-6999-1BB4-6DA6-CB40D052A3D1}" dt="2025-02-12T18:54:36.610" v="31" actId="20577"/>
        <pc:sldMkLst>
          <pc:docMk/>
          <pc:sldMk cId="1085903120" sldId="292"/>
        </pc:sldMkLst>
        <pc:spChg chg="mod">
          <ac:chgData name="Hackbarth-Onson, Annette" userId="S::ahackbar@uwsp.edu::16df2560-d128-4762-bfab-b4ee420a2ea1" providerId="AD" clId="Web-{F9C48ED6-6999-1BB4-6DA6-CB40D052A3D1}" dt="2025-02-12T18:54:36.610" v="31" actId="20577"/>
          <ac:spMkLst>
            <pc:docMk/>
            <pc:sldMk cId="1085903120" sldId="292"/>
            <ac:spMk id="3" creationId="{B7535CFE-8E96-555B-6DA0-8F16AD3F8279}"/>
          </ac:spMkLst>
        </pc:spChg>
      </pc:sldChg>
    </pc:docChg>
  </pc:docChgLst>
  <pc:docChgLst>
    <pc:chgData name="Samreth, Samantha" userId="S::ssamreth@uwsp.edu::86c3281b-61b8-4e87-ae56-f4e76a5ca67c" providerId="AD" clId="Web-{348DC7EC-15AF-1815-D53E-68E07D5855B9}"/>
    <pc:docChg chg="modSld">
      <pc:chgData name="Samreth, Samantha" userId="S::ssamreth@uwsp.edu::86c3281b-61b8-4e87-ae56-f4e76a5ca67c" providerId="AD" clId="Web-{348DC7EC-15AF-1815-D53E-68E07D5855B9}" dt="2025-01-29T17:13:15.390" v="15" actId="20577"/>
      <pc:docMkLst>
        <pc:docMk/>
      </pc:docMkLst>
      <pc:sldChg chg="modSp">
        <pc:chgData name="Samreth, Samantha" userId="S::ssamreth@uwsp.edu::86c3281b-61b8-4e87-ae56-f4e76a5ca67c" providerId="AD" clId="Web-{348DC7EC-15AF-1815-D53E-68E07D5855B9}" dt="2025-01-29T17:13:15.390" v="15" actId="20577"/>
        <pc:sldMkLst>
          <pc:docMk/>
          <pc:sldMk cId="2842410826" sldId="303"/>
        </pc:sldMkLst>
      </pc:sldChg>
    </pc:docChg>
  </pc:docChgLst>
  <pc:docChgLst>
    <pc:chgData name="Randall, Lori" userId="S::lorandal@uwsp.edu::004c05bf-8e79-4b33-bc12-f1d1c26a7c60" providerId="AD" clId="Web-{8C013DAF-ECB0-0CF6-880C-9100ADD91F59}"/>
    <pc:docChg chg="modSld">
      <pc:chgData name="Randall, Lori" userId="S::lorandal@uwsp.edu::004c05bf-8e79-4b33-bc12-f1d1c26a7c60" providerId="AD" clId="Web-{8C013DAF-ECB0-0CF6-880C-9100ADD91F59}" dt="2025-02-13T14:12:10.833" v="35" actId="14100"/>
      <pc:docMkLst>
        <pc:docMk/>
      </pc:docMkLst>
      <pc:sldChg chg="modSp">
        <pc:chgData name="Randall, Lori" userId="S::lorandal@uwsp.edu::004c05bf-8e79-4b33-bc12-f1d1c26a7c60" providerId="AD" clId="Web-{8C013DAF-ECB0-0CF6-880C-9100ADD91F59}" dt="2025-02-13T14:10:22.427" v="31" actId="20577"/>
        <pc:sldMkLst>
          <pc:docMk/>
          <pc:sldMk cId="1085903120" sldId="292"/>
        </pc:sldMkLst>
        <pc:spChg chg="mod">
          <ac:chgData name="Randall, Lori" userId="S::lorandal@uwsp.edu::004c05bf-8e79-4b33-bc12-f1d1c26a7c60" providerId="AD" clId="Web-{8C013DAF-ECB0-0CF6-880C-9100ADD91F59}" dt="2025-02-13T14:10:22.427" v="31" actId="20577"/>
          <ac:spMkLst>
            <pc:docMk/>
            <pc:sldMk cId="1085903120" sldId="292"/>
            <ac:spMk id="3" creationId="{B7535CFE-8E96-555B-6DA0-8F16AD3F8279}"/>
          </ac:spMkLst>
        </pc:spChg>
      </pc:sldChg>
      <pc:sldChg chg="addSp delSp modSp">
        <pc:chgData name="Randall, Lori" userId="S::lorandal@uwsp.edu::004c05bf-8e79-4b33-bc12-f1d1c26a7c60" providerId="AD" clId="Web-{8C013DAF-ECB0-0CF6-880C-9100ADD91F59}" dt="2025-02-13T14:12:10.833" v="35" actId="14100"/>
        <pc:sldMkLst>
          <pc:docMk/>
          <pc:sldMk cId="2274197197" sldId="301"/>
        </pc:sldMkLst>
        <pc:picChg chg="add mod">
          <ac:chgData name="Randall, Lori" userId="S::lorandal@uwsp.edu::004c05bf-8e79-4b33-bc12-f1d1c26a7c60" providerId="AD" clId="Web-{8C013DAF-ECB0-0CF6-880C-9100ADD91F59}" dt="2025-02-13T14:12:10.833" v="35" actId="14100"/>
          <ac:picMkLst>
            <pc:docMk/>
            <pc:sldMk cId="2274197197" sldId="301"/>
            <ac:picMk id="3" creationId="{0A88F9FA-9B7B-E2B2-EB95-8413AB3C9A9B}"/>
          </ac:picMkLst>
        </pc:picChg>
        <pc:picChg chg="del">
          <ac:chgData name="Randall, Lori" userId="S::lorandal@uwsp.edu::004c05bf-8e79-4b33-bc12-f1d1c26a7c60" providerId="AD" clId="Web-{8C013DAF-ECB0-0CF6-880C-9100ADD91F59}" dt="2025-02-13T14:10:35.067" v="32"/>
          <ac:picMkLst>
            <pc:docMk/>
            <pc:sldMk cId="2274197197" sldId="301"/>
            <ac:picMk id="13" creationId="{01B4B9E3-16B3-15EC-C1DE-335ED80D462F}"/>
          </ac:picMkLst>
        </pc:picChg>
      </pc:sldChg>
    </pc:docChg>
  </pc:docChgLst>
  <pc:docChgLst>
    <pc:chgData name="Randall, Lori" userId="S::lorandal@uwsp.edu::004c05bf-8e79-4b33-bc12-f1d1c26a7c60" providerId="AD" clId="Web-{7B6A7BF2-0E25-4362-C5B8-8772A9BC39A4}"/>
    <pc:docChg chg="modSld">
      <pc:chgData name="Randall, Lori" userId="S::lorandal@uwsp.edu::004c05bf-8e79-4b33-bc12-f1d1c26a7c60" providerId="AD" clId="Web-{7B6A7BF2-0E25-4362-C5B8-8772A9BC39A4}" dt="2025-02-14T16:23:21.629" v="2" actId="14100"/>
      <pc:docMkLst>
        <pc:docMk/>
      </pc:docMkLst>
      <pc:sldChg chg="addSp delSp modSp">
        <pc:chgData name="Randall, Lori" userId="S::lorandal@uwsp.edu::004c05bf-8e79-4b33-bc12-f1d1c26a7c60" providerId="AD" clId="Web-{7B6A7BF2-0E25-4362-C5B8-8772A9BC39A4}" dt="2025-02-14T16:23:21.629" v="2" actId="14100"/>
        <pc:sldMkLst>
          <pc:docMk/>
          <pc:sldMk cId="1090933103" sldId="315"/>
        </pc:sldMkLst>
        <pc:picChg chg="add mod">
          <ac:chgData name="Randall, Lori" userId="S::lorandal@uwsp.edu::004c05bf-8e79-4b33-bc12-f1d1c26a7c60" providerId="AD" clId="Web-{7B6A7BF2-0E25-4362-C5B8-8772A9BC39A4}" dt="2025-02-14T16:23:21.629" v="2" actId="14100"/>
          <ac:picMkLst>
            <pc:docMk/>
            <pc:sldMk cId="1090933103" sldId="315"/>
            <ac:picMk id="3" creationId="{56EF9DFE-BA10-8A67-59C1-0C64AAA8BE83}"/>
          </ac:picMkLst>
        </pc:picChg>
        <pc:picChg chg="del">
          <ac:chgData name="Randall, Lori" userId="S::lorandal@uwsp.edu::004c05bf-8e79-4b33-bc12-f1d1c26a7c60" providerId="AD" clId="Web-{7B6A7BF2-0E25-4362-C5B8-8772A9BC39A4}" dt="2025-02-14T16:22:45.237" v="0"/>
          <ac:picMkLst>
            <pc:docMk/>
            <pc:sldMk cId="1090933103" sldId="315"/>
            <ac:picMk id="4" creationId="{1A6088F6-8E7C-6D33-FFDA-90D260568F22}"/>
          </ac:picMkLst>
        </pc:picChg>
      </pc:sldChg>
    </pc:docChg>
  </pc:docChgLst>
  <pc:docChgLst>
    <pc:chgData name="Randall, Lori" userId="S::lorandal@uwsp.edu::004c05bf-8e79-4b33-bc12-f1d1c26a7c60" providerId="AD" clId="Web-{64F62404-6F89-DF9E-0F7B-4CAC9B6EEB3F}"/>
    <pc:docChg chg="modSld">
      <pc:chgData name="Randall, Lori" userId="S::lorandal@uwsp.edu::004c05bf-8e79-4b33-bc12-f1d1c26a7c60" providerId="AD" clId="Web-{64F62404-6F89-DF9E-0F7B-4CAC9B6EEB3F}" dt="2025-02-11T22:13:46.356" v="43" actId="14100"/>
      <pc:docMkLst>
        <pc:docMk/>
      </pc:docMkLst>
      <pc:sldChg chg="addSp delSp modSp">
        <pc:chgData name="Randall, Lori" userId="S::lorandal@uwsp.edu::004c05bf-8e79-4b33-bc12-f1d1c26a7c60" providerId="AD" clId="Web-{64F62404-6F89-DF9E-0F7B-4CAC9B6EEB3F}" dt="2025-02-11T22:13:46.356" v="43" actId="14100"/>
        <pc:sldMkLst>
          <pc:docMk/>
          <pc:sldMk cId="2274197197" sldId="301"/>
        </pc:sldMkLst>
      </pc:sldChg>
    </pc:docChg>
  </pc:docChgLst>
  <pc:docChgLst>
    <pc:chgData name="Randall, Lori" userId="S::lorandal@uwsp.edu::004c05bf-8e79-4b33-bc12-f1d1c26a7c60" providerId="AD" clId="Web-{4644ADAA-2489-D515-DCE1-FA6BCEAC86FA}"/>
    <pc:docChg chg="modSld">
      <pc:chgData name="Randall, Lori" userId="S::lorandal@uwsp.edu::004c05bf-8e79-4b33-bc12-f1d1c26a7c60" providerId="AD" clId="Web-{4644ADAA-2489-D515-DCE1-FA6BCEAC86FA}" dt="2025-02-10T22:11:25.811" v="898"/>
      <pc:docMkLst>
        <pc:docMk/>
      </pc:docMkLst>
      <pc:sldChg chg="addSp delSp modSp">
        <pc:chgData name="Randall, Lori" userId="S::lorandal@uwsp.edu::004c05bf-8e79-4b33-bc12-f1d1c26a7c60" providerId="AD" clId="Web-{4644ADAA-2489-D515-DCE1-FA6BCEAC86FA}" dt="2025-02-10T22:11:25.811" v="898"/>
        <pc:sldMkLst>
          <pc:docMk/>
          <pc:sldMk cId="3175447572" sldId="307"/>
        </pc:sldMkLst>
        <pc:graphicFrameChg chg="add mod modGraphic">
          <ac:chgData name="Randall, Lori" userId="S::lorandal@uwsp.edu::004c05bf-8e79-4b33-bc12-f1d1c26a7c60" providerId="AD" clId="Web-{4644ADAA-2489-D515-DCE1-FA6BCEAC86FA}" dt="2025-02-10T22:11:25.811" v="898"/>
          <ac:graphicFrameMkLst>
            <pc:docMk/>
            <pc:sldMk cId="3175447572" sldId="307"/>
            <ac:graphicFrameMk id="3" creationId="{9900DB41-516F-058F-657F-621EA00E18F0}"/>
          </ac:graphicFrameMkLst>
        </pc:graphicFrameChg>
      </pc:sldChg>
    </pc:docChg>
  </pc:docChgLst>
  <pc:docChgLst>
    <pc:chgData name="Randall, Lori" userId="S::lorandal@uwsp.edu::004c05bf-8e79-4b33-bc12-f1d1c26a7c60" providerId="AD" clId="Web-{4F5295DF-FB31-9A1F-B989-61F2CD6E6D3F}"/>
    <pc:docChg chg="modSld">
      <pc:chgData name="Randall, Lori" userId="S::lorandal@uwsp.edu::004c05bf-8e79-4b33-bc12-f1d1c26a7c60" providerId="AD" clId="Web-{4F5295DF-FB31-9A1F-B989-61F2CD6E6D3F}" dt="2025-02-13T14:17:35.614" v="5" actId="1076"/>
      <pc:docMkLst>
        <pc:docMk/>
      </pc:docMkLst>
      <pc:sldChg chg="addSp delSp modSp">
        <pc:chgData name="Randall, Lori" userId="S::lorandal@uwsp.edu::004c05bf-8e79-4b33-bc12-f1d1c26a7c60" providerId="AD" clId="Web-{4F5295DF-FB31-9A1F-B989-61F2CD6E6D3F}" dt="2025-02-13T14:17:35.614" v="5" actId="1076"/>
        <pc:sldMkLst>
          <pc:docMk/>
          <pc:sldMk cId="2274197197" sldId="301"/>
        </pc:sldMkLst>
        <pc:picChg chg="del">
          <ac:chgData name="Randall, Lori" userId="S::lorandal@uwsp.edu::004c05bf-8e79-4b33-bc12-f1d1c26a7c60" providerId="AD" clId="Web-{4F5295DF-FB31-9A1F-B989-61F2CD6E6D3F}" dt="2025-02-13T14:17:08.317" v="0"/>
          <ac:picMkLst>
            <pc:docMk/>
            <pc:sldMk cId="2274197197" sldId="301"/>
            <ac:picMk id="3" creationId="{0A88F9FA-9B7B-E2B2-EB95-8413AB3C9A9B}"/>
          </ac:picMkLst>
        </pc:picChg>
        <pc:picChg chg="add mod">
          <ac:chgData name="Randall, Lori" userId="S::lorandal@uwsp.edu::004c05bf-8e79-4b33-bc12-f1d1c26a7c60" providerId="AD" clId="Web-{4F5295DF-FB31-9A1F-B989-61F2CD6E6D3F}" dt="2025-02-13T14:17:35.614" v="5" actId="1076"/>
          <ac:picMkLst>
            <pc:docMk/>
            <pc:sldMk cId="2274197197" sldId="301"/>
            <ac:picMk id="4" creationId="{6FB39DCE-B31C-0C70-E270-9DA872E58B38}"/>
          </ac:picMkLst>
        </pc:picChg>
      </pc:sldChg>
    </pc:docChg>
  </pc:docChgLst>
  <pc:docChgLst>
    <pc:chgData name="Speetzen, Erin" userId="S::espeetze@uwsp.edu::54850886-39f8-4211-ba46-0c87aadeb179" providerId="AD" clId="Web-{CB5C784D-9B9D-4D5D-B1D6-0EAA0F59F092}"/>
    <pc:docChg chg="modSld">
      <pc:chgData name="Speetzen, Erin" userId="S::espeetze@uwsp.edu::54850886-39f8-4211-ba46-0c87aadeb179" providerId="AD" clId="Web-{CB5C784D-9B9D-4D5D-B1D6-0EAA0F59F092}" dt="2025-02-07T21:04:53.779" v="169" actId="20577"/>
      <pc:docMkLst>
        <pc:docMk/>
      </pc:docMkLst>
      <pc:sldChg chg="modSp">
        <pc:chgData name="Speetzen, Erin" userId="S::espeetze@uwsp.edu::54850886-39f8-4211-ba46-0c87aadeb179" providerId="AD" clId="Web-{CB5C784D-9B9D-4D5D-B1D6-0EAA0F59F092}" dt="2025-02-07T21:04:53.779" v="169" actId="20577"/>
        <pc:sldMkLst>
          <pc:docMk/>
          <pc:sldMk cId="342675161" sldId="288"/>
        </pc:sldMkLst>
      </pc:sldChg>
    </pc:docChg>
  </pc:docChgLst>
  <pc:docChgLst>
    <pc:chgData name="Randall, Lori" userId="S::lorandal@uwsp.edu::004c05bf-8e79-4b33-bc12-f1d1c26a7c60" providerId="AD" clId="Web-{7B2726BD-4469-7B0F-8457-24E5451D52A1}"/>
    <pc:docChg chg="modSld">
      <pc:chgData name="Randall, Lori" userId="S::lorandal@uwsp.edu::004c05bf-8e79-4b33-bc12-f1d1c26a7c60" providerId="AD" clId="Web-{7B2726BD-4469-7B0F-8457-24E5451D52A1}" dt="2025-02-04T16:51:32.242" v="692"/>
      <pc:docMkLst>
        <pc:docMk/>
      </pc:docMkLst>
      <pc:sldChg chg="modNotes">
        <pc:chgData name="Randall, Lori" userId="S::lorandal@uwsp.edu::004c05bf-8e79-4b33-bc12-f1d1c26a7c60" providerId="AD" clId="Web-{7B2726BD-4469-7B0F-8457-24E5451D52A1}" dt="2025-02-04T16:51:32.242" v="692"/>
        <pc:sldMkLst>
          <pc:docMk/>
          <pc:sldMk cId="3175447572" sldId="307"/>
        </pc:sldMkLst>
      </pc:sldChg>
    </pc:docChg>
  </pc:docChgLst>
  <pc:docChgLst>
    <pc:chgData name="Randall, Lori" userId="S::lorandal@uwsp.edu::004c05bf-8e79-4b33-bc12-f1d1c26a7c60" providerId="AD" clId="Web-{DEB9048F-BAC5-FAA7-9254-1D7E24E1A3E3}"/>
    <pc:docChg chg="modSld">
      <pc:chgData name="Randall, Lori" userId="S::lorandal@uwsp.edu::004c05bf-8e79-4b33-bc12-f1d1c26a7c60" providerId="AD" clId="Web-{DEB9048F-BAC5-FAA7-9254-1D7E24E1A3E3}" dt="2025-02-04T15:45:10.960" v="506"/>
      <pc:docMkLst>
        <pc:docMk/>
      </pc:docMkLst>
      <pc:sldChg chg="modSp">
        <pc:chgData name="Randall, Lori" userId="S::lorandal@uwsp.edu::004c05bf-8e79-4b33-bc12-f1d1c26a7c60" providerId="AD" clId="Web-{DEB9048F-BAC5-FAA7-9254-1D7E24E1A3E3}" dt="2025-02-04T15:02:07.540" v="9" actId="20577"/>
        <pc:sldMkLst>
          <pc:docMk/>
          <pc:sldMk cId="2051813446" sldId="289"/>
        </pc:sldMkLst>
        <pc:spChg chg="mod">
          <ac:chgData name="Randall, Lori" userId="S::lorandal@uwsp.edu::004c05bf-8e79-4b33-bc12-f1d1c26a7c60" providerId="AD" clId="Web-{DEB9048F-BAC5-FAA7-9254-1D7E24E1A3E3}" dt="2025-02-04T15:02:07.540" v="9" actId="20577"/>
          <ac:spMkLst>
            <pc:docMk/>
            <pc:sldMk cId="2051813446" sldId="289"/>
            <ac:spMk id="2" creationId="{EB51026D-2A94-19AF-3896-5800926D012A}"/>
          </ac:spMkLst>
        </pc:spChg>
      </pc:sldChg>
      <pc:sldChg chg="addSp delSp modSp modNotes">
        <pc:chgData name="Randall, Lori" userId="S::lorandal@uwsp.edu::004c05bf-8e79-4b33-bc12-f1d1c26a7c60" providerId="AD" clId="Web-{DEB9048F-BAC5-FAA7-9254-1D7E24E1A3E3}" dt="2025-02-04T15:45:10.960" v="506"/>
        <pc:sldMkLst>
          <pc:docMk/>
          <pc:sldMk cId="3175447572" sldId="307"/>
        </pc:sldMkLst>
        <pc:spChg chg="mod">
          <ac:chgData name="Randall, Lori" userId="S::lorandal@uwsp.edu::004c05bf-8e79-4b33-bc12-f1d1c26a7c60" providerId="AD" clId="Web-{DEB9048F-BAC5-FAA7-9254-1D7E24E1A3E3}" dt="2025-02-04T15:27:31.930" v="196" actId="20577"/>
          <ac:spMkLst>
            <pc:docMk/>
            <pc:sldMk cId="3175447572" sldId="307"/>
            <ac:spMk id="2" creationId="{CC64730B-F99F-CB9C-A733-7E6D541742F5}"/>
          </ac:spMkLst>
        </pc:spChg>
      </pc:sldChg>
    </pc:docChg>
  </pc:docChgLst>
  <pc:docChgLst>
    <pc:chgData name="Randall, Lori" userId="S::lorandal@uwsp.edu::004c05bf-8e79-4b33-bc12-f1d1c26a7c60" providerId="AD" clId="Web-{0AD9AA89-E902-4B06-E35E-C1E6E1D27901}"/>
    <pc:docChg chg="modSld">
      <pc:chgData name="Randall, Lori" userId="S::lorandal@uwsp.edu::004c05bf-8e79-4b33-bc12-f1d1c26a7c60" providerId="AD" clId="Web-{0AD9AA89-E902-4B06-E35E-C1E6E1D27901}" dt="2025-02-11T22:01:35.049" v="14"/>
      <pc:docMkLst>
        <pc:docMk/>
      </pc:docMkLst>
      <pc:sldChg chg="addSp delSp modSp">
        <pc:chgData name="Randall, Lori" userId="S::lorandal@uwsp.edu::004c05bf-8e79-4b33-bc12-f1d1c26a7c60" providerId="AD" clId="Web-{0AD9AA89-E902-4B06-E35E-C1E6E1D27901}" dt="2025-02-11T22:01:35.049" v="14"/>
        <pc:sldMkLst>
          <pc:docMk/>
          <pc:sldMk cId="2274197197" sldId="301"/>
        </pc:sldMkLst>
      </pc:sldChg>
    </pc:docChg>
  </pc:docChgLst>
  <pc:docChgLst>
    <pc:chgData name="Randall, Lori" userId="S::lorandal@uwsp.edu::004c05bf-8e79-4b33-bc12-f1d1c26a7c60" providerId="AD" clId="Web-{844E9499-FC88-F95E-A705-690DE2A61246}"/>
    <pc:docChg chg="modSld">
      <pc:chgData name="Randall, Lori" userId="S::lorandal@uwsp.edu::004c05bf-8e79-4b33-bc12-f1d1c26a7c60" providerId="AD" clId="Web-{844E9499-FC88-F95E-A705-690DE2A61246}" dt="2025-02-10T19:37:59.387" v="231" actId="1076"/>
      <pc:docMkLst>
        <pc:docMk/>
      </pc:docMkLst>
      <pc:sldChg chg="addSp delSp modSp">
        <pc:chgData name="Randall, Lori" userId="S::lorandal@uwsp.edu::004c05bf-8e79-4b33-bc12-f1d1c26a7c60" providerId="AD" clId="Web-{844E9499-FC88-F95E-A705-690DE2A61246}" dt="2025-02-10T19:37:59.387" v="231" actId="1076"/>
        <pc:sldMkLst>
          <pc:docMk/>
          <pc:sldMk cId="2051813446" sldId="289"/>
        </pc:sldMkLst>
        <pc:spChg chg="add mod">
          <ac:chgData name="Randall, Lori" userId="S::lorandal@uwsp.edu::004c05bf-8e79-4b33-bc12-f1d1c26a7c60" providerId="AD" clId="Web-{844E9499-FC88-F95E-A705-690DE2A61246}" dt="2025-02-10T19:32:48.807" v="154" actId="20577"/>
          <ac:spMkLst>
            <pc:docMk/>
            <pc:sldMk cId="2051813446" sldId="289"/>
            <ac:spMk id="3" creationId="{9575BF69-2939-B430-1BBF-17CCEF430227}"/>
          </ac:spMkLst>
        </pc:spChg>
        <pc:spChg chg="add mod">
          <ac:chgData name="Randall, Lori" userId="S::lorandal@uwsp.edu::004c05bf-8e79-4b33-bc12-f1d1c26a7c60" providerId="AD" clId="Web-{844E9499-FC88-F95E-A705-690DE2A61246}" dt="2025-02-10T16:57:00.107" v="24" actId="20577"/>
          <ac:spMkLst>
            <pc:docMk/>
            <pc:sldMk cId="2051813446" sldId="289"/>
            <ac:spMk id="6" creationId="{04CAF073-7C00-D07E-FD2D-6420FD86F6B0}"/>
          </ac:spMkLst>
        </pc:spChg>
        <pc:spChg chg="add mod">
          <ac:chgData name="Randall, Lori" userId="S::lorandal@uwsp.edu::004c05bf-8e79-4b33-bc12-f1d1c26a7c60" providerId="AD" clId="Web-{844E9499-FC88-F95E-A705-690DE2A61246}" dt="2025-02-10T19:33:34.244" v="166" actId="20577"/>
          <ac:spMkLst>
            <pc:docMk/>
            <pc:sldMk cId="2051813446" sldId="289"/>
            <ac:spMk id="7" creationId="{278CA6F7-0ABF-357D-D28F-CDB62B2E1248}"/>
          </ac:spMkLst>
        </pc:spChg>
        <pc:spChg chg="add mod">
          <ac:chgData name="Randall, Lori" userId="S::lorandal@uwsp.edu::004c05bf-8e79-4b33-bc12-f1d1c26a7c60" providerId="AD" clId="Web-{844E9499-FC88-F95E-A705-690DE2A61246}" dt="2025-02-10T19:34:34.260" v="187" actId="20577"/>
          <ac:spMkLst>
            <pc:docMk/>
            <pc:sldMk cId="2051813446" sldId="289"/>
            <ac:spMk id="8" creationId="{CC38A4D5-98EE-9716-9E82-8858B93873DC}"/>
          </ac:spMkLst>
        </pc:spChg>
        <pc:spChg chg="add mod">
          <ac:chgData name="Randall, Lori" userId="S::lorandal@uwsp.edu::004c05bf-8e79-4b33-bc12-f1d1c26a7c60" providerId="AD" clId="Web-{844E9499-FC88-F95E-A705-690DE2A61246}" dt="2025-02-10T19:35:21.136" v="198" actId="20577"/>
          <ac:spMkLst>
            <pc:docMk/>
            <pc:sldMk cId="2051813446" sldId="289"/>
            <ac:spMk id="9" creationId="{27160975-0E29-27BF-7DC5-0DC967DF38FA}"/>
          </ac:spMkLst>
        </pc:spChg>
        <pc:spChg chg="add mod">
          <ac:chgData name="Randall, Lori" userId="S::lorandal@uwsp.edu::004c05bf-8e79-4b33-bc12-f1d1c26a7c60" providerId="AD" clId="Web-{844E9499-FC88-F95E-A705-690DE2A61246}" dt="2025-02-10T19:36:10.808" v="208" actId="20577"/>
          <ac:spMkLst>
            <pc:docMk/>
            <pc:sldMk cId="2051813446" sldId="289"/>
            <ac:spMk id="10" creationId="{0D7BB33A-F140-7529-10E6-7F8B697AAD79}"/>
          </ac:spMkLst>
        </pc:spChg>
        <pc:spChg chg="add mod">
          <ac:chgData name="Randall, Lori" userId="S::lorandal@uwsp.edu::004c05bf-8e79-4b33-bc12-f1d1c26a7c60" providerId="AD" clId="Web-{844E9499-FC88-F95E-A705-690DE2A61246}" dt="2025-02-10T19:37:08.683" v="220" actId="1076"/>
          <ac:spMkLst>
            <pc:docMk/>
            <pc:sldMk cId="2051813446" sldId="289"/>
            <ac:spMk id="12" creationId="{7D607927-7B04-8151-1C55-53138541C2CF}"/>
          </ac:spMkLst>
        </pc:spChg>
        <pc:spChg chg="add mod">
          <ac:chgData name="Randall, Lori" userId="S::lorandal@uwsp.edu::004c05bf-8e79-4b33-bc12-f1d1c26a7c60" providerId="AD" clId="Web-{844E9499-FC88-F95E-A705-690DE2A61246}" dt="2025-02-10T19:37:59.387" v="231" actId="1076"/>
          <ac:spMkLst>
            <pc:docMk/>
            <pc:sldMk cId="2051813446" sldId="289"/>
            <ac:spMk id="14" creationId="{3C465230-5E1B-B3D9-5F2F-8E2AF0DA1298}"/>
          </ac:spMkLst>
        </pc:spChg>
        <pc:picChg chg="add mod ord">
          <ac:chgData name="Randall, Lori" userId="S::lorandal@uwsp.edu::004c05bf-8e79-4b33-bc12-f1d1c26a7c60" providerId="AD" clId="Web-{844E9499-FC88-F95E-A705-690DE2A61246}" dt="2025-02-10T19:32:34.072" v="151" actId="1076"/>
          <ac:picMkLst>
            <pc:docMk/>
            <pc:sldMk cId="2051813446" sldId="289"/>
            <ac:picMk id="4" creationId="{8724EF21-EF1C-36EA-7831-9F502F02F386}"/>
          </ac:picMkLst>
        </pc:picChg>
      </pc:sldChg>
      <pc:sldChg chg="modSp">
        <pc:chgData name="Randall, Lori" userId="S::lorandal@uwsp.edu::004c05bf-8e79-4b33-bc12-f1d1c26a7c60" providerId="AD" clId="Web-{844E9499-FC88-F95E-A705-690DE2A61246}" dt="2025-02-10T16:58:35.233" v="26" actId="20577"/>
        <pc:sldMkLst>
          <pc:docMk/>
          <pc:sldMk cId="1509899341" sldId="302"/>
        </pc:sldMkLst>
        <pc:spChg chg="mod">
          <ac:chgData name="Randall, Lori" userId="S::lorandal@uwsp.edu::004c05bf-8e79-4b33-bc12-f1d1c26a7c60" providerId="AD" clId="Web-{844E9499-FC88-F95E-A705-690DE2A61246}" dt="2025-02-10T16:58:35.233" v="26" actId="20577"/>
          <ac:spMkLst>
            <pc:docMk/>
            <pc:sldMk cId="1509899341" sldId="302"/>
            <ac:spMk id="3" creationId="{ADF46885-8D42-9A2F-8CE5-1B428A8ECC74}"/>
          </ac:spMkLst>
        </pc:spChg>
      </pc:sldChg>
      <pc:sldChg chg="addSp modSp">
        <pc:chgData name="Randall, Lori" userId="S::lorandal@uwsp.edu::004c05bf-8e79-4b33-bc12-f1d1c26a7c60" providerId="AD" clId="Web-{844E9499-FC88-F95E-A705-690DE2A61246}" dt="2025-02-10T19:30:27.868" v="137" actId="1076"/>
        <pc:sldMkLst>
          <pc:docMk/>
          <pc:sldMk cId="4048400359" sldId="305"/>
        </pc:sldMkLst>
        <pc:spChg chg="mod">
          <ac:chgData name="Randall, Lori" userId="S::lorandal@uwsp.edu::004c05bf-8e79-4b33-bc12-f1d1c26a7c60" providerId="AD" clId="Web-{844E9499-FC88-F95E-A705-690DE2A61246}" dt="2025-02-10T19:30:09.493" v="131" actId="20577"/>
          <ac:spMkLst>
            <pc:docMk/>
            <pc:sldMk cId="4048400359" sldId="305"/>
            <ac:spMk id="3" creationId="{CAB97FAA-EBE9-F0BB-7188-5356C66C0E76}"/>
          </ac:spMkLst>
        </pc:spChg>
        <pc:picChg chg="add mod">
          <ac:chgData name="Randall, Lori" userId="S::lorandal@uwsp.edu::004c05bf-8e79-4b33-bc12-f1d1c26a7c60" providerId="AD" clId="Web-{844E9499-FC88-F95E-A705-690DE2A61246}" dt="2025-02-10T19:30:27.868" v="137" actId="1076"/>
          <ac:picMkLst>
            <pc:docMk/>
            <pc:sldMk cId="4048400359" sldId="305"/>
            <ac:picMk id="4" creationId="{57635324-7289-0C1F-BE9F-A34D41FF379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CEC09-8B2F-4A69-A374-005F231261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D802F32-E02E-4809-9DAA-D17A28406EA5}">
      <dgm:prSet/>
      <dgm:spPr/>
      <dgm:t>
        <a:bodyPr/>
        <a:lstStyle/>
        <a:p>
          <a:pPr>
            <a:lnSpc>
              <a:spcPct val="100000"/>
            </a:lnSpc>
          </a:pPr>
          <a:r>
            <a:rPr lang="en-US" i="1" dirty="0"/>
            <a:t>More thoroughly understand our students, their basic needs, and the current retention environment.</a:t>
          </a:r>
          <a:endParaRPr lang="en-US" dirty="0"/>
        </a:p>
      </dgm:t>
    </dgm:pt>
    <dgm:pt modelId="{B359D3CC-BCB7-4891-8129-AD408F43B339}" type="parTrans" cxnId="{DD7AD5EF-5972-41D8-9492-CB3C750BFFA4}">
      <dgm:prSet/>
      <dgm:spPr/>
      <dgm:t>
        <a:bodyPr/>
        <a:lstStyle/>
        <a:p>
          <a:endParaRPr lang="en-US"/>
        </a:p>
      </dgm:t>
    </dgm:pt>
    <dgm:pt modelId="{30171C4D-B81E-422D-B93E-13D3EDF94C98}" type="sibTrans" cxnId="{DD7AD5EF-5972-41D8-9492-CB3C750BFFA4}">
      <dgm:prSet/>
      <dgm:spPr/>
      <dgm:t>
        <a:bodyPr/>
        <a:lstStyle/>
        <a:p>
          <a:endParaRPr lang="en-US"/>
        </a:p>
      </dgm:t>
    </dgm:pt>
    <dgm:pt modelId="{FFD2797A-750E-4DF2-AC1B-627C318582E5}">
      <dgm:prSet/>
      <dgm:spPr/>
      <dgm:t>
        <a:bodyPr/>
        <a:lstStyle/>
        <a:p>
          <a:pPr>
            <a:lnSpc>
              <a:spcPct val="100000"/>
            </a:lnSpc>
          </a:pPr>
          <a:r>
            <a:rPr lang="en-US" i="1"/>
            <a:t>Identify and engage with the resources available to help units take retention-supportive actions.</a:t>
          </a:r>
          <a:endParaRPr lang="en-US"/>
        </a:p>
      </dgm:t>
    </dgm:pt>
    <dgm:pt modelId="{798DCB99-F843-4FEB-BB75-782B910138AB}" type="parTrans" cxnId="{580BF85C-E9B4-471F-9590-79390E493701}">
      <dgm:prSet/>
      <dgm:spPr/>
      <dgm:t>
        <a:bodyPr/>
        <a:lstStyle/>
        <a:p>
          <a:endParaRPr lang="en-US"/>
        </a:p>
      </dgm:t>
    </dgm:pt>
    <dgm:pt modelId="{232AFE7D-9D76-4414-ADB4-DBD2D458C146}" type="sibTrans" cxnId="{580BF85C-E9B4-471F-9590-79390E493701}">
      <dgm:prSet/>
      <dgm:spPr/>
      <dgm:t>
        <a:bodyPr/>
        <a:lstStyle/>
        <a:p>
          <a:endParaRPr lang="en-US"/>
        </a:p>
      </dgm:t>
    </dgm:pt>
    <dgm:pt modelId="{8F2AC809-1A11-4641-83D5-5A8ED1AC1FAE}">
      <dgm:prSet/>
      <dgm:spPr/>
      <dgm:t>
        <a:bodyPr/>
        <a:lstStyle/>
        <a:p>
          <a:pPr>
            <a:lnSpc>
              <a:spcPct val="100000"/>
            </a:lnSpc>
          </a:pPr>
          <a:r>
            <a:rPr lang="en-US" i="1"/>
            <a:t>Understand the number and percent of students each unit must retain to reach university retention goals.</a:t>
          </a:r>
          <a:endParaRPr lang="en-US"/>
        </a:p>
      </dgm:t>
    </dgm:pt>
    <dgm:pt modelId="{D1D202A5-668B-4457-92B0-48222240202F}" type="parTrans" cxnId="{FCB99CD5-3A81-488D-977A-329FF27D854D}">
      <dgm:prSet/>
      <dgm:spPr/>
      <dgm:t>
        <a:bodyPr/>
        <a:lstStyle/>
        <a:p>
          <a:endParaRPr lang="en-US"/>
        </a:p>
      </dgm:t>
    </dgm:pt>
    <dgm:pt modelId="{75F8F13B-6347-40C7-83C6-F753E3F6D604}" type="sibTrans" cxnId="{FCB99CD5-3A81-488D-977A-329FF27D854D}">
      <dgm:prSet/>
      <dgm:spPr/>
      <dgm:t>
        <a:bodyPr/>
        <a:lstStyle/>
        <a:p>
          <a:endParaRPr lang="en-US"/>
        </a:p>
      </dgm:t>
    </dgm:pt>
    <dgm:pt modelId="{DD64ABCB-BFFB-4BB2-8223-375428CF1A1F}" type="pres">
      <dgm:prSet presAssocID="{C19CEC09-8B2F-4A69-A374-005F2312614D}" presName="root" presStyleCnt="0">
        <dgm:presLayoutVars>
          <dgm:dir/>
          <dgm:resizeHandles val="exact"/>
        </dgm:presLayoutVars>
      </dgm:prSet>
      <dgm:spPr/>
    </dgm:pt>
    <dgm:pt modelId="{188A61C3-E8F9-4D17-9ADB-E515E22816F1}" type="pres">
      <dgm:prSet presAssocID="{FD802F32-E02E-4809-9DAA-D17A28406EA5}" presName="compNode" presStyleCnt="0"/>
      <dgm:spPr/>
    </dgm:pt>
    <dgm:pt modelId="{2326CE54-9490-411D-95D6-B5B3F8009411}" type="pres">
      <dgm:prSet presAssocID="{FD802F32-E02E-4809-9DAA-D17A28406EA5}" presName="bgRect" presStyleLbl="bgShp" presStyleIdx="0" presStyleCnt="3" custLinFactNeighborY="-14164"/>
      <dgm:spPr/>
    </dgm:pt>
    <dgm:pt modelId="{15C3DCB3-FE50-4CC0-9693-7A5A24BEE2BB}" type="pres">
      <dgm:prSet presAssocID="{FD802F32-E02E-4809-9DAA-D17A28406EA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92221EF-0DC6-406B-B39D-BB3D3B38D4EC}" type="pres">
      <dgm:prSet presAssocID="{FD802F32-E02E-4809-9DAA-D17A28406EA5}" presName="spaceRect" presStyleCnt="0"/>
      <dgm:spPr/>
    </dgm:pt>
    <dgm:pt modelId="{BC77DFD6-33C9-4831-ABC0-D1602703C9BD}" type="pres">
      <dgm:prSet presAssocID="{FD802F32-E02E-4809-9DAA-D17A28406EA5}" presName="parTx" presStyleLbl="revTx" presStyleIdx="0" presStyleCnt="3">
        <dgm:presLayoutVars>
          <dgm:chMax val="0"/>
          <dgm:chPref val="0"/>
        </dgm:presLayoutVars>
      </dgm:prSet>
      <dgm:spPr/>
    </dgm:pt>
    <dgm:pt modelId="{DE1B1351-F850-46E5-A279-6D4EBBFBF6F9}" type="pres">
      <dgm:prSet presAssocID="{30171C4D-B81E-422D-B93E-13D3EDF94C98}" presName="sibTrans" presStyleCnt="0"/>
      <dgm:spPr/>
    </dgm:pt>
    <dgm:pt modelId="{13546291-2A6D-4CFC-98FD-958503FA96A0}" type="pres">
      <dgm:prSet presAssocID="{FFD2797A-750E-4DF2-AC1B-627C318582E5}" presName="compNode" presStyleCnt="0"/>
      <dgm:spPr/>
    </dgm:pt>
    <dgm:pt modelId="{F937B8F1-8E3A-4CFE-964C-B965676BFEED}" type="pres">
      <dgm:prSet presAssocID="{FFD2797A-750E-4DF2-AC1B-627C318582E5}" presName="bgRect" presStyleLbl="bgShp" presStyleIdx="1" presStyleCnt="3"/>
      <dgm:spPr/>
    </dgm:pt>
    <dgm:pt modelId="{51EF12EF-F13C-4EE5-8864-5E48EB170767}" type="pres">
      <dgm:prSet presAssocID="{FFD2797A-750E-4DF2-AC1B-627C318582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With Person"/>
        </a:ext>
      </dgm:extLst>
    </dgm:pt>
    <dgm:pt modelId="{BDDCDCD1-57DD-4E50-8976-495283B905B6}" type="pres">
      <dgm:prSet presAssocID="{FFD2797A-750E-4DF2-AC1B-627C318582E5}" presName="spaceRect" presStyleCnt="0"/>
      <dgm:spPr/>
    </dgm:pt>
    <dgm:pt modelId="{8E178514-FFFC-4236-B30D-D972CD053C1D}" type="pres">
      <dgm:prSet presAssocID="{FFD2797A-750E-4DF2-AC1B-627C318582E5}" presName="parTx" presStyleLbl="revTx" presStyleIdx="1" presStyleCnt="3">
        <dgm:presLayoutVars>
          <dgm:chMax val="0"/>
          <dgm:chPref val="0"/>
        </dgm:presLayoutVars>
      </dgm:prSet>
      <dgm:spPr/>
    </dgm:pt>
    <dgm:pt modelId="{B33C60A3-16DD-4180-94C7-10B6731EE390}" type="pres">
      <dgm:prSet presAssocID="{232AFE7D-9D76-4414-ADB4-DBD2D458C146}" presName="sibTrans" presStyleCnt="0"/>
      <dgm:spPr/>
    </dgm:pt>
    <dgm:pt modelId="{B38053AC-69AB-46E4-926E-654C352D06A8}" type="pres">
      <dgm:prSet presAssocID="{8F2AC809-1A11-4641-83D5-5A8ED1AC1FAE}" presName="compNode" presStyleCnt="0"/>
      <dgm:spPr/>
    </dgm:pt>
    <dgm:pt modelId="{4B3133FC-CB9F-4030-A077-E68205B5725F}" type="pres">
      <dgm:prSet presAssocID="{8F2AC809-1A11-4641-83D5-5A8ED1AC1FAE}" presName="bgRect" presStyleLbl="bgShp" presStyleIdx="2" presStyleCnt="3"/>
      <dgm:spPr/>
    </dgm:pt>
    <dgm:pt modelId="{657B1439-3591-4F05-B61C-50BD8CECA59E}" type="pres">
      <dgm:prSet presAssocID="{8F2AC809-1A11-4641-83D5-5A8ED1AC1F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9FA45A70-92AF-4CA5-B171-0B45D7642FC5}" type="pres">
      <dgm:prSet presAssocID="{8F2AC809-1A11-4641-83D5-5A8ED1AC1FAE}" presName="spaceRect" presStyleCnt="0"/>
      <dgm:spPr/>
    </dgm:pt>
    <dgm:pt modelId="{A0854227-91A7-4100-ACDB-6D8E3EAB205B}" type="pres">
      <dgm:prSet presAssocID="{8F2AC809-1A11-4641-83D5-5A8ED1AC1FAE}" presName="parTx" presStyleLbl="revTx" presStyleIdx="2" presStyleCnt="3">
        <dgm:presLayoutVars>
          <dgm:chMax val="0"/>
          <dgm:chPref val="0"/>
        </dgm:presLayoutVars>
      </dgm:prSet>
      <dgm:spPr/>
    </dgm:pt>
  </dgm:ptLst>
  <dgm:cxnLst>
    <dgm:cxn modelId="{C9AF0D0B-8E0F-4443-BCFB-936318A0B954}" type="presOf" srcId="{FD802F32-E02E-4809-9DAA-D17A28406EA5}" destId="{BC77DFD6-33C9-4831-ABC0-D1602703C9BD}" srcOrd="0" destOrd="0" presId="urn:microsoft.com/office/officeart/2018/2/layout/IconVerticalSolidList"/>
    <dgm:cxn modelId="{3BF5764F-E08E-449A-B4AA-33DB0A39C442}" type="presOf" srcId="{C19CEC09-8B2F-4A69-A374-005F2312614D}" destId="{DD64ABCB-BFFB-4BB2-8223-375428CF1A1F}" srcOrd="0" destOrd="0" presId="urn:microsoft.com/office/officeart/2018/2/layout/IconVerticalSolidList"/>
    <dgm:cxn modelId="{30061F54-1C20-4D26-8307-613B8286684D}" type="presOf" srcId="{FFD2797A-750E-4DF2-AC1B-627C318582E5}" destId="{8E178514-FFFC-4236-B30D-D972CD053C1D}" srcOrd="0" destOrd="0" presId="urn:microsoft.com/office/officeart/2018/2/layout/IconVerticalSolidList"/>
    <dgm:cxn modelId="{580BF85C-E9B4-471F-9590-79390E493701}" srcId="{C19CEC09-8B2F-4A69-A374-005F2312614D}" destId="{FFD2797A-750E-4DF2-AC1B-627C318582E5}" srcOrd="1" destOrd="0" parTransId="{798DCB99-F843-4FEB-BB75-782B910138AB}" sibTransId="{232AFE7D-9D76-4414-ADB4-DBD2D458C146}"/>
    <dgm:cxn modelId="{B352E7A4-9940-40F8-ABBD-0817FA59F847}" type="presOf" srcId="{8F2AC809-1A11-4641-83D5-5A8ED1AC1FAE}" destId="{A0854227-91A7-4100-ACDB-6D8E3EAB205B}" srcOrd="0" destOrd="0" presId="urn:microsoft.com/office/officeart/2018/2/layout/IconVerticalSolidList"/>
    <dgm:cxn modelId="{FCB99CD5-3A81-488D-977A-329FF27D854D}" srcId="{C19CEC09-8B2F-4A69-A374-005F2312614D}" destId="{8F2AC809-1A11-4641-83D5-5A8ED1AC1FAE}" srcOrd="2" destOrd="0" parTransId="{D1D202A5-668B-4457-92B0-48222240202F}" sibTransId="{75F8F13B-6347-40C7-83C6-F753E3F6D604}"/>
    <dgm:cxn modelId="{DD7AD5EF-5972-41D8-9492-CB3C750BFFA4}" srcId="{C19CEC09-8B2F-4A69-A374-005F2312614D}" destId="{FD802F32-E02E-4809-9DAA-D17A28406EA5}" srcOrd="0" destOrd="0" parTransId="{B359D3CC-BCB7-4891-8129-AD408F43B339}" sibTransId="{30171C4D-B81E-422D-B93E-13D3EDF94C98}"/>
    <dgm:cxn modelId="{BF38C2F2-5523-411B-A6C5-5C16938F301E}" type="presParOf" srcId="{DD64ABCB-BFFB-4BB2-8223-375428CF1A1F}" destId="{188A61C3-E8F9-4D17-9ADB-E515E22816F1}" srcOrd="0" destOrd="0" presId="urn:microsoft.com/office/officeart/2018/2/layout/IconVerticalSolidList"/>
    <dgm:cxn modelId="{DB18F3F9-3AC6-49AE-A1C0-1DA30457F6B0}" type="presParOf" srcId="{188A61C3-E8F9-4D17-9ADB-E515E22816F1}" destId="{2326CE54-9490-411D-95D6-B5B3F8009411}" srcOrd="0" destOrd="0" presId="urn:microsoft.com/office/officeart/2018/2/layout/IconVerticalSolidList"/>
    <dgm:cxn modelId="{06CE3142-DBCB-4C23-96B8-D807B54D55EE}" type="presParOf" srcId="{188A61C3-E8F9-4D17-9ADB-E515E22816F1}" destId="{15C3DCB3-FE50-4CC0-9693-7A5A24BEE2BB}" srcOrd="1" destOrd="0" presId="urn:microsoft.com/office/officeart/2018/2/layout/IconVerticalSolidList"/>
    <dgm:cxn modelId="{DFD154BC-B416-45AA-BA8D-DF3AA641C75E}" type="presParOf" srcId="{188A61C3-E8F9-4D17-9ADB-E515E22816F1}" destId="{A92221EF-0DC6-406B-B39D-BB3D3B38D4EC}" srcOrd="2" destOrd="0" presId="urn:microsoft.com/office/officeart/2018/2/layout/IconVerticalSolidList"/>
    <dgm:cxn modelId="{30DB8A6D-0CE6-4A7C-9FD1-AB5B23BEA411}" type="presParOf" srcId="{188A61C3-E8F9-4D17-9ADB-E515E22816F1}" destId="{BC77DFD6-33C9-4831-ABC0-D1602703C9BD}" srcOrd="3" destOrd="0" presId="urn:microsoft.com/office/officeart/2018/2/layout/IconVerticalSolidList"/>
    <dgm:cxn modelId="{C153B699-8718-447D-B3D9-EE518BEFACF9}" type="presParOf" srcId="{DD64ABCB-BFFB-4BB2-8223-375428CF1A1F}" destId="{DE1B1351-F850-46E5-A279-6D4EBBFBF6F9}" srcOrd="1" destOrd="0" presId="urn:microsoft.com/office/officeart/2018/2/layout/IconVerticalSolidList"/>
    <dgm:cxn modelId="{13E7D095-67C1-4ECF-A06C-4E44E0D57372}" type="presParOf" srcId="{DD64ABCB-BFFB-4BB2-8223-375428CF1A1F}" destId="{13546291-2A6D-4CFC-98FD-958503FA96A0}" srcOrd="2" destOrd="0" presId="urn:microsoft.com/office/officeart/2018/2/layout/IconVerticalSolidList"/>
    <dgm:cxn modelId="{E86C67CD-71B6-4E9D-BEB2-46EC054B117D}" type="presParOf" srcId="{13546291-2A6D-4CFC-98FD-958503FA96A0}" destId="{F937B8F1-8E3A-4CFE-964C-B965676BFEED}" srcOrd="0" destOrd="0" presId="urn:microsoft.com/office/officeart/2018/2/layout/IconVerticalSolidList"/>
    <dgm:cxn modelId="{EE51284D-EF2C-4159-B398-07EF1E2D1FAC}" type="presParOf" srcId="{13546291-2A6D-4CFC-98FD-958503FA96A0}" destId="{51EF12EF-F13C-4EE5-8864-5E48EB170767}" srcOrd="1" destOrd="0" presId="urn:microsoft.com/office/officeart/2018/2/layout/IconVerticalSolidList"/>
    <dgm:cxn modelId="{CA422EA4-8538-414D-B182-923EA99BF977}" type="presParOf" srcId="{13546291-2A6D-4CFC-98FD-958503FA96A0}" destId="{BDDCDCD1-57DD-4E50-8976-495283B905B6}" srcOrd="2" destOrd="0" presId="urn:microsoft.com/office/officeart/2018/2/layout/IconVerticalSolidList"/>
    <dgm:cxn modelId="{AD4AEFFE-B9BF-4719-ADBE-C9E77B43C277}" type="presParOf" srcId="{13546291-2A6D-4CFC-98FD-958503FA96A0}" destId="{8E178514-FFFC-4236-B30D-D972CD053C1D}" srcOrd="3" destOrd="0" presId="urn:microsoft.com/office/officeart/2018/2/layout/IconVerticalSolidList"/>
    <dgm:cxn modelId="{CEE5A278-33B5-4217-B587-BA9F07A2CDD5}" type="presParOf" srcId="{DD64ABCB-BFFB-4BB2-8223-375428CF1A1F}" destId="{B33C60A3-16DD-4180-94C7-10B6731EE390}" srcOrd="3" destOrd="0" presId="urn:microsoft.com/office/officeart/2018/2/layout/IconVerticalSolidList"/>
    <dgm:cxn modelId="{E763F291-5A98-448B-A570-129C8924443A}" type="presParOf" srcId="{DD64ABCB-BFFB-4BB2-8223-375428CF1A1F}" destId="{B38053AC-69AB-46E4-926E-654C352D06A8}" srcOrd="4" destOrd="0" presId="urn:microsoft.com/office/officeart/2018/2/layout/IconVerticalSolidList"/>
    <dgm:cxn modelId="{6B90DC8B-2077-4867-83C7-5C50613781CE}" type="presParOf" srcId="{B38053AC-69AB-46E4-926E-654C352D06A8}" destId="{4B3133FC-CB9F-4030-A077-E68205B5725F}" srcOrd="0" destOrd="0" presId="urn:microsoft.com/office/officeart/2018/2/layout/IconVerticalSolidList"/>
    <dgm:cxn modelId="{EC314A66-E7F9-4076-A354-29D668A86A1A}" type="presParOf" srcId="{B38053AC-69AB-46E4-926E-654C352D06A8}" destId="{657B1439-3591-4F05-B61C-50BD8CECA59E}" srcOrd="1" destOrd="0" presId="urn:microsoft.com/office/officeart/2018/2/layout/IconVerticalSolidList"/>
    <dgm:cxn modelId="{DC5737C7-5B3B-4702-A628-F425E9CB1BDD}" type="presParOf" srcId="{B38053AC-69AB-46E4-926E-654C352D06A8}" destId="{9FA45A70-92AF-4CA5-B171-0B45D7642FC5}" srcOrd="2" destOrd="0" presId="urn:microsoft.com/office/officeart/2018/2/layout/IconVerticalSolidList"/>
    <dgm:cxn modelId="{67935716-AA84-4529-9534-5D995E98295C}" type="presParOf" srcId="{B38053AC-69AB-46E4-926E-654C352D06A8}" destId="{A0854227-91A7-4100-ACDB-6D8E3EAB20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CD0B4-3598-4009-90E2-D41DB7F3A03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1C4FAF0D-DCA9-4561-9062-601727195AB9}">
      <dgm:prSet phldrT="[Text]"/>
      <dgm:spPr/>
      <dgm:t>
        <a:bodyPr/>
        <a:lstStyle/>
        <a:p>
          <a:r>
            <a:rPr lang="en-US" dirty="0"/>
            <a:t>Fall 2023 73.8%</a:t>
          </a:r>
        </a:p>
      </dgm:t>
    </dgm:pt>
    <dgm:pt modelId="{F28E504B-14C1-4215-A570-7AEC3B5BAB13}" type="parTrans" cxnId="{539AF250-729A-49E1-9CC7-16D84BA44E80}">
      <dgm:prSet/>
      <dgm:spPr/>
      <dgm:t>
        <a:bodyPr/>
        <a:lstStyle/>
        <a:p>
          <a:endParaRPr lang="en-US"/>
        </a:p>
      </dgm:t>
    </dgm:pt>
    <dgm:pt modelId="{2317436F-3DCF-433C-BA65-382A5A4D4045}" type="sibTrans" cxnId="{539AF250-729A-49E1-9CC7-16D84BA44E80}">
      <dgm:prSet/>
      <dgm:spPr/>
      <dgm:t>
        <a:bodyPr/>
        <a:lstStyle/>
        <a:p>
          <a:endParaRPr lang="en-US"/>
        </a:p>
      </dgm:t>
    </dgm:pt>
    <dgm:pt modelId="{682E40F8-6C31-4E76-9646-E28C094D2669}">
      <dgm:prSet phldrT="[Text]"/>
      <dgm:spPr/>
      <dgm:t>
        <a:bodyPr/>
        <a:lstStyle/>
        <a:p>
          <a:r>
            <a:rPr lang="en-US" dirty="0"/>
            <a:t>Fall 2024</a:t>
          </a:r>
        </a:p>
        <a:p>
          <a:r>
            <a:rPr lang="en-US" dirty="0"/>
            <a:t>75.5%</a:t>
          </a:r>
        </a:p>
      </dgm:t>
    </dgm:pt>
    <dgm:pt modelId="{D5E4436A-DC88-45A3-BF34-BAB280C38FCA}" type="parTrans" cxnId="{7DE56D67-5538-4FBD-B042-392BB804183E}">
      <dgm:prSet/>
      <dgm:spPr/>
      <dgm:t>
        <a:bodyPr/>
        <a:lstStyle/>
        <a:p>
          <a:endParaRPr lang="en-US"/>
        </a:p>
      </dgm:t>
    </dgm:pt>
    <dgm:pt modelId="{0D89A679-C81C-444E-95DC-EB2A5D1846BC}" type="sibTrans" cxnId="{7DE56D67-5538-4FBD-B042-392BB804183E}">
      <dgm:prSet/>
      <dgm:spPr/>
      <dgm:t>
        <a:bodyPr/>
        <a:lstStyle/>
        <a:p>
          <a:endParaRPr lang="en-US"/>
        </a:p>
      </dgm:t>
    </dgm:pt>
    <dgm:pt modelId="{21B5A037-DA78-483A-A93C-8E8BC11295E3}">
      <dgm:prSet phldrT="[Text]"/>
      <dgm:spPr/>
      <dgm:t>
        <a:bodyPr/>
        <a:lstStyle/>
        <a:p>
          <a:r>
            <a:rPr lang="en-US"/>
            <a:t>Fall 2027</a:t>
          </a:r>
          <a:endParaRPr lang="en-US" dirty="0"/>
        </a:p>
        <a:p>
          <a:r>
            <a:rPr lang="en-US" dirty="0"/>
            <a:t>80%</a:t>
          </a:r>
        </a:p>
      </dgm:t>
    </dgm:pt>
    <dgm:pt modelId="{1E2485D3-A08C-4C65-B12D-82D9FFBFD5A5}" type="parTrans" cxnId="{3829121D-ECBC-4A66-B7C7-0990D0531677}">
      <dgm:prSet/>
      <dgm:spPr/>
      <dgm:t>
        <a:bodyPr/>
        <a:lstStyle/>
        <a:p>
          <a:endParaRPr lang="en-US"/>
        </a:p>
      </dgm:t>
    </dgm:pt>
    <dgm:pt modelId="{4C9BEA67-1949-4153-8410-4C6426D638C9}" type="sibTrans" cxnId="{3829121D-ECBC-4A66-B7C7-0990D0531677}">
      <dgm:prSet/>
      <dgm:spPr/>
      <dgm:t>
        <a:bodyPr/>
        <a:lstStyle/>
        <a:p>
          <a:endParaRPr lang="en-US"/>
        </a:p>
      </dgm:t>
    </dgm:pt>
    <dgm:pt modelId="{041D27C5-6BFF-47CE-B599-0C450E59049D}" type="pres">
      <dgm:prSet presAssocID="{094CD0B4-3598-4009-90E2-D41DB7F3A035}" presName="rootnode" presStyleCnt="0">
        <dgm:presLayoutVars>
          <dgm:chMax/>
          <dgm:chPref/>
          <dgm:dir/>
          <dgm:animLvl val="lvl"/>
        </dgm:presLayoutVars>
      </dgm:prSet>
      <dgm:spPr/>
    </dgm:pt>
    <dgm:pt modelId="{C9CFEEFC-40E2-4897-A678-494A02B2DECB}" type="pres">
      <dgm:prSet presAssocID="{1C4FAF0D-DCA9-4561-9062-601727195AB9}" presName="composite" presStyleCnt="0"/>
      <dgm:spPr/>
    </dgm:pt>
    <dgm:pt modelId="{9F8C4692-BEDE-4B3C-BEA7-19C2970A685B}" type="pres">
      <dgm:prSet presAssocID="{1C4FAF0D-DCA9-4561-9062-601727195AB9}" presName="LShape" presStyleLbl="alignNode1" presStyleIdx="0" presStyleCnt="5"/>
      <dgm:spPr/>
    </dgm:pt>
    <dgm:pt modelId="{FBB17D9C-FB31-46BA-93A0-AC62ED0B114A}" type="pres">
      <dgm:prSet presAssocID="{1C4FAF0D-DCA9-4561-9062-601727195AB9}" presName="ParentText" presStyleLbl="revTx" presStyleIdx="0" presStyleCnt="3">
        <dgm:presLayoutVars>
          <dgm:chMax val="0"/>
          <dgm:chPref val="0"/>
          <dgm:bulletEnabled val="1"/>
        </dgm:presLayoutVars>
      </dgm:prSet>
      <dgm:spPr/>
    </dgm:pt>
    <dgm:pt modelId="{BBDB6298-D607-49DF-8F01-60FD02E7E8BB}" type="pres">
      <dgm:prSet presAssocID="{1C4FAF0D-DCA9-4561-9062-601727195AB9}" presName="Triangle" presStyleLbl="alignNode1" presStyleIdx="1" presStyleCnt="5"/>
      <dgm:spPr/>
    </dgm:pt>
    <dgm:pt modelId="{D5B7D465-F7F6-4DB5-B75E-F3C6EF16F2D6}" type="pres">
      <dgm:prSet presAssocID="{2317436F-3DCF-433C-BA65-382A5A4D4045}" presName="sibTrans" presStyleCnt="0"/>
      <dgm:spPr/>
    </dgm:pt>
    <dgm:pt modelId="{FE9465CE-B45E-426A-871C-51F8B08F5063}" type="pres">
      <dgm:prSet presAssocID="{2317436F-3DCF-433C-BA65-382A5A4D4045}" presName="space" presStyleCnt="0"/>
      <dgm:spPr/>
    </dgm:pt>
    <dgm:pt modelId="{3650D171-171A-4E34-AF5D-A9B97BAE2F87}" type="pres">
      <dgm:prSet presAssocID="{682E40F8-6C31-4E76-9646-E28C094D2669}" presName="composite" presStyleCnt="0"/>
      <dgm:spPr/>
    </dgm:pt>
    <dgm:pt modelId="{7DEFD4AD-9CA6-4121-8CF6-00EFAB9D1373}" type="pres">
      <dgm:prSet presAssocID="{682E40F8-6C31-4E76-9646-E28C094D2669}" presName="LShape" presStyleLbl="alignNode1" presStyleIdx="2" presStyleCnt="5"/>
      <dgm:spPr/>
    </dgm:pt>
    <dgm:pt modelId="{F344FCE1-53BF-4E68-87FC-C3CEA9452B8E}" type="pres">
      <dgm:prSet presAssocID="{682E40F8-6C31-4E76-9646-E28C094D2669}" presName="ParentText" presStyleLbl="revTx" presStyleIdx="1" presStyleCnt="3">
        <dgm:presLayoutVars>
          <dgm:chMax val="0"/>
          <dgm:chPref val="0"/>
          <dgm:bulletEnabled val="1"/>
        </dgm:presLayoutVars>
      </dgm:prSet>
      <dgm:spPr/>
    </dgm:pt>
    <dgm:pt modelId="{B2B576E7-D15B-4388-AD64-DAF2181B0106}" type="pres">
      <dgm:prSet presAssocID="{682E40F8-6C31-4E76-9646-E28C094D2669}" presName="Triangle" presStyleLbl="alignNode1" presStyleIdx="3" presStyleCnt="5"/>
      <dgm:spPr/>
    </dgm:pt>
    <dgm:pt modelId="{0AA6010C-D5C2-4924-83E3-D2B6340D4DBF}" type="pres">
      <dgm:prSet presAssocID="{0D89A679-C81C-444E-95DC-EB2A5D1846BC}" presName="sibTrans" presStyleCnt="0"/>
      <dgm:spPr/>
    </dgm:pt>
    <dgm:pt modelId="{2A9C9FD0-A4E8-4F21-87E5-C815FEBA914C}" type="pres">
      <dgm:prSet presAssocID="{0D89A679-C81C-444E-95DC-EB2A5D1846BC}" presName="space" presStyleCnt="0"/>
      <dgm:spPr/>
    </dgm:pt>
    <dgm:pt modelId="{440CFD7D-4318-4F4C-83FB-40715620FA6B}" type="pres">
      <dgm:prSet presAssocID="{21B5A037-DA78-483A-A93C-8E8BC11295E3}" presName="composite" presStyleCnt="0"/>
      <dgm:spPr/>
    </dgm:pt>
    <dgm:pt modelId="{244985A5-3D53-4C47-A439-7EFE48E43490}" type="pres">
      <dgm:prSet presAssocID="{21B5A037-DA78-483A-A93C-8E8BC11295E3}" presName="LShape" presStyleLbl="alignNode1" presStyleIdx="4" presStyleCnt="5"/>
      <dgm:spPr/>
    </dgm:pt>
    <dgm:pt modelId="{5E33CD33-75AD-4E4A-8EC5-0F7CD25147E2}" type="pres">
      <dgm:prSet presAssocID="{21B5A037-DA78-483A-A93C-8E8BC11295E3}" presName="ParentText" presStyleLbl="revTx" presStyleIdx="2" presStyleCnt="3">
        <dgm:presLayoutVars>
          <dgm:chMax val="0"/>
          <dgm:chPref val="0"/>
          <dgm:bulletEnabled val="1"/>
        </dgm:presLayoutVars>
      </dgm:prSet>
      <dgm:spPr/>
    </dgm:pt>
  </dgm:ptLst>
  <dgm:cxnLst>
    <dgm:cxn modelId="{3829121D-ECBC-4A66-B7C7-0990D0531677}" srcId="{094CD0B4-3598-4009-90E2-D41DB7F3A035}" destId="{21B5A037-DA78-483A-A93C-8E8BC11295E3}" srcOrd="2" destOrd="0" parTransId="{1E2485D3-A08C-4C65-B12D-82D9FFBFD5A5}" sibTransId="{4C9BEA67-1949-4153-8410-4C6426D638C9}"/>
    <dgm:cxn modelId="{11E1472B-1419-4199-B264-AFA7D030AC89}" type="presOf" srcId="{1C4FAF0D-DCA9-4561-9062-601727195AB9}" destId="{FBB17D9C-FB31-46BA-93A0-AC62ED0B114A}" srcOrd="0" destOrd="0" presId="urn:microsoft.com/office/officeart/2009/3/layout/StepUpProcess"/>
    <dgm:cxn modelId="{539AF250-729A-49E1-9CC7-16D84BA44E80}" srcId="{094CD0B4-3598-4009-90E2-D41DB7F3A035}" destId="{1C4FAF0D-DCA9-4561-9062-601727195AB9}" srcOrd="0" destOrd="0" parTransId="{F28E504B-14C1-4215-A570-7AEC3B5BAB13}" sibTransId="{2317436F-3DCF-433C-BA65-382A5A4D4045}"/>
    <dgm:cxn modelId="{7DE56D67-5538-4FBD-B042-392BB804183E}" srcId="{094CD0B4-3598-4009-90E2-D41DB7F3A035}" destId="{682E40F8-6C31-4E76-9646-E28C094D2669}" srcOrd="1" destOrd="0" parTransId="{D5E4436A-DC88-45A3-BF34-BAB280C38FCA}" sibTransId="{0D89A679-C81C-444E-95DC-EB2A5D1846BC}"/>
    <dgm:cxn modelId="{799C99A9-86A9-433D-A52F-5AF21781CD28}" type="presOf" srcId="{094CD0B4-3598-4009-90E2-D41DB7F3A035}" destId="{041D27C5-6BFF-47CE-B599-0C450E59049D}" srcOrd="0" destOrd="0" presId="urn:microsoft.com/office/officeart/2009/3/layout/StepUpProcess"/>
    <dgm:cxn modelId="{17D2E1B4-1EFF-48C1-AD40-1DDEA5D1CB41}" type="presOf" srcId="{682E40F8-6C31-4E76-9646-E28C094D2669}" destId="{F344FCE1-53BF-4E68-87FC-C3CEA9452B8E}" srcOrd="0" destOrd="0" presId="urn:microsoft.com/office/officeart/2009/3/layout/StepUpProcess"/>
    <dgm:cxn modelId="{9AF339F1-58BA-4715-B4F1-63E36B78F3C1}" type="presOf" srcId="{21B5A037-DA78-483A-A93C-8E8BC11295E3}" destId="{5E33CD33-75AD-4E4A-8EC5-0F7CD25147E2}" srcOrd="0" destOrd="0" presId="urn:microsoft.com/office/officeart/2009/3/layout/StepUpProcess"/>
    <dgm:cxn modelId="{14796138-A695-4F4E-A15F-EC41CC3D82B0}" type="presParOf" srcId="{041D27C5-6BFF-47CE-B599-0C450E59049D}" destId="{C9CFEEFC-40E2-4897-A678-494A02B2DECB}" srcOrd="0" destOrd="0" presId="urn:microsoft.com/office/officeart/2009/3/layout/StepUpProcess"/>
    <dgm:cxn modelId="{C46A2C2B-38F0-48A8-B2D7-70F307D92105}" type="presParOf" srcId="{C9CFEEFC-40E2-4897-A678-494A02B2DECB}" destId="{9F8C4692-BEDE-4B3C-BEA7-19C2970A685B}" srcOrd="0" destOrd="0" presId="urn:microsoft.com/office/officeart/2009/3/layout/StepUpProcess"/>
    <dgm:cxn modelId="{B0614AF6-D49E-4C18-8610-FC4FCD743CB6}" type="presParOf" srcId="{C9CFEEFC-40E2-4897-A678-494A02B2DECB}" destId="{FBB17D9C-FB31-46BA-93A0-AC62ED0B114A}" srcOrd="1" destOrd="0" presId="urn:microsoft.com/office/officeart/2009/3/layout/StepUpProcess"/>
    <dgm:cxn modelId="{DFE359A1-1069-4BF3-A0A6-1034FDF1F5AB}" type="presParOf" srcId="{C9CFEEFC-40E2-4897-A678-494A02B2DECB}" destId="{BBDB6298-D607-49DF-8F01-60FD02E7E8BB}" srcOrd="2" destOrd="0" presId="urn:microsoft.com/office/officeart/2009/3/layout/StepUpProcess"/>
    <dgm:cxn modelId="{9A774EB1-555A-4065-AF25-6403A9CC66B8}" type="presParOf" srcId="{041D27C5-6BFF-47CE-B599-0C450E59049D}" destId="{D5B7D465-F7F6-4DB5-B75E-F3C6EF16F2D6}" srcOrd="1" destOrd="0" presId="urn:microsoft.com/office/officeart/2009/3/layout/StepUpProcess"/>
    <dgm:cxn modelId="{1DB3FA18-5F0C-4C7D-92DD-D18191C2AAEA}" type="presParOf" srcId="{D5B7D465-F7F6-4DB5-B75E-F3C6EF16F2D6}" destId="{FE9465CE-B45E-426A-871C-51F8B08F5063}" srcOrd="0" destOrd="0" presId="urn:microsoft.com/office/officeart/2009/3/layout/StepUpProcess"/>
    <dgm:cxn modelId="{34B828DC-479A-4298-AF0B-DE261425A44E}" type="presParOf" srcId="{041D27C5-6BFF-47CE-B599-0C450E59049D}" destId="{3650D171-171A-4E34-AF5D-A9B97BAE2F87}" srcOrd="2" destOrd="0" presId="urn:microsoft.com/office/officeart/2009/3/layout/StepUpProcess"/>
    <dgm:cxn modelId="{937C2677-53CA-49FF-8267-905F03929DCD}" type="presParOf" srcId="{3650D171-171A-4E34-AF5D-A9B97BAE2F87}" destId="{7DEFD4AD-9CA6-4121-8CF6-00EFAB9D1373}" srcOrd="0" destOrd="0" presId="urn:microsoft.com/office/officeart/2009/3/layout/StepUpProcess"/>
    <dgm:cxn modelId="{7AE1C654-8F44-4216-9427-25693B56E0DE}" type="presParOf" srcId="{3650D171-171A-4E34-AF5D-A9B97BAE2F87}" destId="{F344FCE1-53BF-4E68-87FC-C3CEA9452B8E}" srcOrd="1" destOrd="0" presId="urn:microsoft.com/office/officeart/2009/3/layout/StepUpProcess"/>
    <dgm:cxn modelId="{837C5A7B-6B24-4D85-B4A7-EF088CAD27B0}" type="presParOf" srcId="{3650D171-171A-4E34-AF5D-A9B97BAE2F87}" destId="{B2B576E7-D15B-4388-AD64-DAF2181B0106}" srcOrd="2" destOrd="0" presId="urn:microsoft.com/office/officeart/2009/3/layout/StepUpProcess"/>
    <dgm:cxn modelId="{28D8F702-82F2-4F58-B5AA-AFE21A1DDC30}" type="presParOf" srcId="{041D27C5-6BFF-47CE-B599-0C450E59049D}" destId="{0AA6010C-D5C2-4924-83E3-D2B6340D4DBF}" srcOrd="3" destOrd="0" presId="urn:microsoft.com/office/officeart/2009/3/layout/StepUpProcess"/>
    <dgm:cxn modelId="{9B1A6C29-0ADC-4731-BBD7-C5FEF13A7AE9}" type="presParOf" srcId="{0AA6010C-D5C2-4924-83E3-D2B6340D4DBF}" destId="{2A9C9FD0-A4E8-4F21-87E5-C815FEBA914C}" srcOrd="0" destOrd="0" presId="urn:microsoft.com/office/officeart/2009/3/layout/StepUpProcess"/>
    <dgm:cxn modelId="{6DFCA44D-8A29-4342-854A-C0C4C8B59919}" type="presParOf" srcId="{041D27C5-6BFF-47CE-B599-0C450E59049D}" destId="{440CFD7D-4318-4F4C-83FB-40715620FA6B}" srcOrd="4" destOrd="0" presId="urn:microsoft.com/office/officeart/2009/3/layout/StepUpProcess"/>
    <dgm:cxn modelId="{B960B3D8-C2B1-4AD9-AEC6-8AD216FDFCD5}" type="presParOf" srcId="{440CFD7D-4318-4F4C-83FB-40715620FA6B}" destId="{244985A5-3D53-4C47-A439-7EFE48E43490}" srcOrd="0" destOrd="0" presId="urn:microsoft.com/office/officeart/2009/3/layout/StepUpProcess"/>
    <dgm:cxn modelId="{45A10853-5EED-4855-B618-828437F700D3}" type="presParOf" srcId="{440CFD7D-4318-4F4C-83FB-40715620FA6B}" destId="{5E33CD33-75AD-4E4A-8EC5-0F7CD25147E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E4C1B0-0080-40C4-8AB3-A1C4498968D3}" type="doc">
      <dgm:prSet loTypeId="urn:microsoft.com/office/officeart/2005/8/layout/rings+Icon" loCatId="officeonline" qsTypeId="urn:microsoft.com/office/officeart/2005/8/quickstyle/simple1" qsCatId="simple" csTypeId="urn:microsoft.com/office/officeart/2005/8/colors/colorful1" csCatId="colorful" phldr="1"/>
      <dgm:spPr/>
      <dgm:t>
        <a:bodyPr/>
        <a:lstStyle/>
        <a:p>
          <a:endParaRPr lang="en-US"/>
        </a:p>
      </dgm:t>
    </dgm:pt>
    <dgm:pt modelId="{BA65E10F-1CE4-421B-9CF6-C4BE449E7E3E}">
      <dgm:prSet phldrT="[Text]"/>
      <dgm:spPr/>
      <dgm:t>
        <a:bodyPr/>
        <a:lstStyle/>
        <a:p>
          <a:r>
            <a:rPr lang="en-US" dirty="0">
              <a:ea typeface="Calibri"/>
              <a:cs typeface="Calibri"/>
            </a:rPr>
            <a:t>Student engagement and behavior</a:t>
          </a:r>
          <a:endParaRPr lang="en-US" dirty="0"/>
        </a:p>
      </dgm:t>
    </dgm:pt>
    <dgm:pt modelId="{13F8CE1E-1AF6-45C8-9C8C-7B3FB3DCC4CF}" type="parTrans" cxnId="{A72D2F54-ACDC-4075-B766-AF9D61764463}">
      <dgm:prSet/>
      <dgm:spPr/>
      <dgm:t>
        <a:bodyPr/>
        <a:lstStyle/>
        <a:p>
          <a:endParaRPr lang="en-US"/>
        </a:p>
      </dgm:t>
    </dgm:pt>
    <dgm:pt modelId="{4D65E374-3A97-4A5E-BEAB-A395A56C4CF1}" type="sibTrans" cxnId="{A72D2F54-ACDC-4075-B766-AF9D61764463}">
      <dgm:prSet/>
      <dgm:spPr/>
      <dgm:t>
        <a:bodyPr/>
        <a:lstStyle/>
        <a:p>
          <a:endParaRPr lang="en-US"/>
        </a:p>
      </dgm:t>
    </dgm:pt>
    <dgm:pt modelId="{03CE44AA-5676-442C-923C-EE22E785990E}">
      <dgm:prSet/>
      <dgm:spPr/>
      <dgm:t>
        <a:bodyPr/>
        <a:lstStyle/>
        <a:p>
          <a:r>
            <a:rPr lang="en-US">
              <a:ea typeface="Calibri"/>
              <a:cs typeface="Calibri"/>
            </a:rPr>
            <a:t>Academic performance and expectations</a:t>
          </a:r>
          <a:endParaRPr lang="en-US" dirty="0">
            <a:ea typeface="Calibri"/>
            <a:cs typeface="Calibri"/>
          </a:endParaRPr>
        </a:p>
      </dgm:t>
    </dgm:pt>
    <dgm:pt modelId="{6EECFDA3-982D-48D8-888D-42D323396D46}" type="parTrans" cxnId="{40062909-E73D-4108-AF70-35333DF1EF6D}">
      <dgm:prSet/>
      <dgm:spPr/>
      <dgm:t>
        <a:bodyPr/>
        <a:lstStyle/>
        <a:p>
          <a:endParaRPr lang="en-US"/>
        </a:p>
      </dgm:t>
    </dgm:pt>
    <dgm:pt modelId="{222295DB-18F4-4376-BEBF-2C3716FDCA87}" type="sibTrans" cxnId="{40062909-E73D-4108-AF70-35333DF1EF6D}">
      <dgm:prSet/>
      <dgm:spPr/>
      <dgm:t>
        <a:bodyPr/>
        <a:lstStyle/>
        <a:p>
          <a:endParaRPr lang="en-US"/>
        </a:p>
      </dgm:t>
    </dgm:pt>
    <dgm:pt modelId="{289014EA-086E-49AA-93AC-52991EF76EE8}">
      <dgm:prSet/>
      <dgm:spPr/>
      <dgm:t>
        <a:bodyPr/>
        <a:lstStyle/>
        <a:p>
          <a:r>
            <a:rPr lang="en-US">
              <a:ea typeface="Calibri"/>
              <a:cs typeface="Calibri"/>
            </a:rPr>
            <a:t>Technology and attention</a:t>
          </a:r>
          <a:endParaRPr lang="en-US" dirty="0">
            <a:ea typeface="Calibri"/>
            <a:cs typeface="Calibri"/>
          </a:endParaRPr>
        </a:p>
      </dgm:t>
    </dgm:pt>
    <dgm:pt modelId="{B4D2384F-680C-485D-98A5-8EA064FC6A70}" type="parTrans" cxnId="{2C0D6B30-D2A9-4114-9AEF-8BCBBF4CEFC0}">
      <dgm:prSet/>
      <dgm:spPr/>
      <dgm:t>
        <a:bodyPr/>
        <a:lstStyle/>
        <a:p>
          <a:endParaRPr lang="en-US"/>
        </a:p>
      </dgm:t>
    </dgm:pt>
    <dgm:pt modelId="{1BA6C100-376A-4BD1-ACE5-79C620ED0ECD}" type="sibTrans" cxnId="{2C0D6B30-D2A9-4114-9AEF-8BCBBF4CEFC0}">
      <dgm:prSet/>
      <dgm:spPr/>
      <dgm:t>
        <a:bodyPr/>
        <a:lstStyle/>
        <a:p>
          <a:endParaRPr lang="en-US"/>
        </a:p>
      </dgm:t>
    </dgm:pt>
    <dgm:pt modelId="{F12C0067-65BC-4A1A-B3A3-C5BA4EFDF712}">
      <dgm:prSet/>
      <dgm:spPr/>
      <dgm:t>
        <a:bodyPr/>
        <a:lstStyle/>
        <a:p>
          <a:r>
            <a:rPr lang="en-US" dirty="0">
              <a:ea typeface="Calibri"/>
              <a:cs typeface="Calibri"/>
            </a:rPr>
            <a:t>Mental health and well being</a:t>
          </a:r>
        </a:p>
      </dgm:t>
    </dgm:pt>
    <dgm:pt modelId="{C7E090A3-984C-4C1D-82E6-0FB939E432BA}" type="parTrans" cxnId="{4228B909-B32B-41B3-BC7E-124D704B1D75}">
      <dgm:prSet/>
      <dgm:spPr/>
      <dgm:t>
        <a:bodyPr/>
        <a:lstStyle/>
        <a:p>
          <a:endParaRPr lang="en-US"/>
        </a:p>
      </dgm:t>
    </dgm:pt>
    <dgm:pt modelId="{DBDC9554-6C18-4FE3-9A64-3068BB62129C}" type="sibTrans" cxnId="{4228B909-B32B-41B3-BC7E-124D704B1D75}">
      <dgm:prSet/>
      <dgm:spPr/>
      <dgm:t>
        <a:bodyPr/>
        <a:lstStyle/>
        <a:p>
          <a:endParaRPr lang="en-US"/>
        </a:p>
      </dgm:t>
    </dgm:pt>
    <dgm:pt modelId="{FB0A5739-29AD-40F7-8623-B91A60234D29}">
      <dgm:prSet/>
      <dgm:spPr/>
      <dgm:t>
        <a:bodyPr/>
        <a:lstStyle/>
        <a:p>
          <a:r>
            <a:rPr lang="en-US">
              <a:ea typeface="Calibri"/>
              <a:cs typeface="Calibri"/>
            </a:rPr>
            <a:t>Changes to the education system and curriculum</a:t>
          </a:r>
          <a:endParaRPr lang="en-US" dirty="0">
            <a:ea typeface="Calibri"/>
            <a:cs typeface="Calibri"/>
          </a:endParaRPr>
        </a:p>
      </dgm:t>
    </dgm:pt>
    <dgm:pt modelId="{84474C77-CBAD-4E86-AF68-84E63709D7DC}" type="parTrans" cxnId="{FA11C49C-3C5D-4299-90C4-F4ABD711611F}">
      <dgm:prSet/>
      <dgm:spPr/>
      <dgm:t>
        <a:bodyPr/>
        <a:lstStyle/>
        <a:p>
          <a:endParaRPr lang="en-US"/>
        </a:p>
      </dgm:t>
    </dgm:pt>
    <dgm:pt modelId="{523511C0-BF25-46C7-AD01-497854B1484B}" type="sibTrans" cxnId="{FA11C49C-3C5D-4299-90C4-F4ABD711611F}">
      <dgm:prSet/>
      <dgm:spPr/>
      <dgm:t>
        <a:bodyPr/>
        <a:lstStyle/>
        <a:p>
          <a:endParaRPr lang="en-US"/>
        </a:p>
      </dgm:t>
    </dgm:pt>
    <dgm:pt modelId="{1F9E6E68-BFE3-46F5-BAE3-0EE31FB4A9F6}" type="pres">
      <dgm:prSet presAssocID="{E1E4C1B0-0080-40C4-8AB3-A1C4498968D3}" presName="Name0" presStyleCnt="0">
        <dgm:presLayoutVars>
          <dgm:chMax val="7"/>
          <dgm:dir/>
          <dgm:resizeHandles val="exact"/>
        </dgm:presLayoutVars>
      </dgm:prSet>
      <dgm:spPr/>
    </dgm:pt>
    <dgm:pt modelId="{00DA4F7D-AAF6-43BE-B872-1BBBECE13652}" type="pres">
      <dgm:prSet presAssocID="{E1E4C1B0-0080-40C4-8AB3-A1C4498968D3}" presName="ellipse1" presStyleLbl="vennNode1" presStyleIdx="0" presStyleCnt="5">
        <dgm:presLayoutVars>
          <dgm:bulletEnabled val="1"/>
        </dgm:presLayoutVars>
      </dgm:prSet>
      <dgm:spPr/>
    </dgm:pt>
    <dgm:pt modelId="{8605C3BD-882A-483D-A4B6-99538D4EC1E2}" type="pres">
      <dgm:prSet presAssocID="{E1E4C1B0-0080-40C4-8AB3-A1C4498968D3}" presName="ellipse2" presStyleLbl="vennNode1" presStyleIdx="1" presStyleCnt="5">
        <dgm:presLayoutVars>
          <dgm:bulletEnabled val="1"/>
        </dgm:presLayoutVars>
      </dgm:prSet>
      <dgm:spPr/>
    </dgm:pt>
    <dgm:pt modelId="{3A76DBA1-A0E8-42B9-ACC2-FF26BA6EEBC0}" type="pres">
      <dgm:prSet presAssocID="{E1E4C1B0-0080-40C4-8AB3-A1C4498968D3}" presName="ellipse3" presStyleLbl="vennNode1" presStyleIdx="2" presStyleCnt="5">
        <dgm:presLayoutVars>
          <dgm:bulletEnabled val="1"/>
        </dgm:presLayoutVars>
      </dgm:prSet>
      <dgm:spPr/>
    </dgm:pt>
    <dgm:pt modelId="{D8536723-3EA7-4B28-A383-5C77C79370C2}" type="pres">
      <dgm:prSet presAssocID="{E1E4C1B0-0080-40C4-8AB3-A1C4498968D3}" presName="ellipse4" presStyleLbl="vennNode1" presStyleIdx="3" presStyleCnt="5">
        <dgm:presLayoutVars>
          <dgm:bulletEnabled val="1"/>
        </dgm:presLayoutVars>
      </dgm:prSet>
      <dgm:spPr/>
    </dgm:pt>
    <dgm:pt modelId="{3B43BDE1-83CB-4766-9F1F-076E00405A7B}" type="pres">
      <dgm:prSet presAssocID="{E1E4C1B0-0080-40C4-8AB3-A1C4498968D3}" presName="ellipse5" presStyleLbl="vennNode1" presStyleIdx="4" presStyleCnt="5">
        <dgm:presLayoutVars>
          <dgm:bulletEnabled val="1"/>
        </dgm:presLayoutVars>
      </dgm:prSet>
      <dgm:spPr/>
    </dgm:pt>
  </dgm:ptLst>
  <dgm:cxnLst>
    <dgm:cxn modelId="{40062909-E73D-4108-AF70-35333DF1EF6D}" srcId="{E1E4C1B0-0080-40C4-8AB3-A1C4498968D3}" destId="{03CE44AA-5676-442C-923C-EE22E785990E}" srcOrd="1" destOrd="0" parTransId="{6EECFDA3-982D-48D8-888D-42D323396D46}" sibTransId="{222295DB-18F4-4376-BEBF-2C3716FDCA87}"/>
    <dgm:cxn modelId="{4228B909-B32B-41B3-BC7E-124D704B1D75}" srcId="{E1E4C1B0-0080-40C4-8AB3-A1C4498968D3}" destId="{F12C0067-65BC-4A1A-B3A3-C5BA4EFDF712}" srcOrd="3" destOrd="0" parTransId="{C7E090A3-984C-4C1D-82E6-0FB939E432BA}" sibTransId="{DBDC9554-6C18-4FE3-9A64-3068BB62129C}"/>
    <dgm:cxn modelId="{2C0D6B30-D2A9-4114-9AEF-8BCBBF4CEFC0}" srcId="{E1E4C1B0-0080-40C4-8AB3-A1C4498968D3}" destId="{289014EA-086E-49AA-93AC-52991EF76EE8}" srcOrd="2" destOrd="0" parTransId="{B4D2384F-680C-485D-98A5-8EA064FC6A70}" sibTransId="{1BA6C100-376A-4BD1-ACE5-79C620ED0ECD}"/>
    <dgm:cxn modelId="{D892563C-D883-4D91-8297-C6D2209AF751}" type="presOf" srcId="{F12C0067-65BC-4A1A-B3A3-C5BA4EFDF712}" destId="{D8536723-3EA7-4B28-A383-5C77C79370C2}" srcOrd="0" destOrd="0" presId="urn:microsoft.com/office/officeart/2005/8/layout/rings+Icon"/>
    <dgm:cxn modelId="{A72D2F54-ACDC-4075-B766-AF9D61764463}" srcId="{E1E4C1B0-0080-40C4-8AB3-A1C4498968D3}" destId="{BA65E10F-1CE4-421B-9CF6-C4BE449E7E3E}" srcOrd="0" destOrd="0" parTransId="{13F8CE1E-1AF6-45C8-9C8C-7B3FB3DCC4CF}" sibTransId="{4D65E374-3A97-4A5E-BEAB-A395A56C4CF1}"/>
    <dgm:cxn modelId="{8994E16F-9B24-40A1-8D23-5F5B79D00949}" type="presOf" srcId="{289014EA-086E-49AA-93AC-52991EF76EE8}" destId="{3A76DBA1-A0E8-42B9-ACC2-FF26BA6EEBC0}" srcOrd="0" destOrd="0" presId="urn:microsoft.com/office/officeart/2005/8/layout/rings+Icon"/>
    <dgm:cxn modelId="{0F736170-D74C-4632-A16D-62ACB299BC3A}" type="presOf" srcId="{E1E4C1B0-0080-40C4-8AB3-A1C4498968D3}" destId="{1F9E6E68-BFE3-46F5-BAE3-0EE31FB4A9F6}" srcOrd="0" destOrd="0" presId="urn:microsoft.com/office/officeart/2005/8/layout/rings+Icon"/>
    <dgm:cxn modelId="{3BD8AD73-6277-43B2-B6FF-5065FC7AA30D}" type="presOf" srcId="{BA65E10F-1CE4-421B-9CF6-C4BE449E7E3E}" destId="{00DA4F7D-AAF6-43BE-B872-1BBBECE13652}" srcOrd="0" destOrd="0" presId="urn:microsoft.com/office/officeart/2005/8/layout/rings+Icon"/>
    <dgm:cxn modelId="{21466784-B62E-4301-A8C5-599B311BA7C1}" type="presOf" srcId="{FB0A5739-29AD-40F7-8623-B91A60234D29}" destId="{3B43BDE1-83CB-4766-9F1F-076E00405A7B}" srcOrd="0" destOrd="0" presId="urn:microsoft.com/office/officeart/2005/8/layout/rings+Icon"/>
    <dgm:cxn modelId="{FA11C49C-3C5D-4299-90C4-F4ABD711611F}" srcId="{E1E4C1B0-0080-40C4-8AB3-A1C4498968D3}" destId="{FB0A5739-29AD-40F7-8623-B91A60234D29}" srcOrd="4" destOrd="0" parTransId="{84474C77-CBAD-4E86-AF68-84E63709D7DC}" sibTransId="{523511C0-BF25-46C7-AD01-497854B1484B}"/>
    <dgm:cxn modelId="{AF826ADD-F295-411F-985F-079D78CF561D}" type="presOf" srcId="{03CE44AA-5676-442C-923C-EE22E785990E}" destId="{8605C3BD-882A-483D-A4B6-99538D4EC1E2}" srcOrd="0" destOrd="0" presId="urn:microsoft.com/office/officeart/2005/8/layout/rings+Icon"/>
    <dgm:cxn modelId="{C0160F39-80D2-4422-BACA-E8F18CE04309}" type="presParOf" srcId="{1F9E6E68-BFE3-46F5-BAE3-0EE31FB4A9F6}" destId="{00DA4F7D-AAF6-43BE-B872-1BBBECE13652}" srcOrd="0" destOrd="0" presId="urn:microsoft.com/office/officeart/2005/8/layout/rings+Icon"/>
    <dgm:cxn modelId="{F5758EFA-C010-4CE1-B328-C900A53B0BB7}" type="presParOf" srcId="{1F9E6E68-BFE3-46F5-BAE3-0EE31FB4A9F6}" destId="{8605C3BD-882A-483D-A4B6-99538D4EC1E2}" srcOrd="1" destOrd="0" presId="urn:microsoft.com/office/officeart/2005/8/layout/rings+Icon"/>
    <dgm:cxn modelId="{C532AC1D-6E53-42FC-BA54-ACD8A119FCB6}" type="presParOf" srcId="{1F9E6E68-BFE3-46F5-BAE3-0EE31FB4A9F6}" destId="{3A76DBA1-A0E8-42B9-ACC2-FF26BA6EEBC0}" srcOrd="2" destOrd="0" presId="urn:microsoft.com/office/officeart/2005/8/layout/rings+Icon"/>
    <dgm:cxn modelId="{0C313B65-8B9A-4E6D-990A-29AA3B936535}" type="presParOf" srcId="{1F9E6E68-BFE3-46F5-BAE3-0EE31FB4A9F6}" destId="{D8536723-3EA7-4B28-A383-5C77C79370C2}" srcOrd="3" destOrd="0" presId="urn:microsoft.com/office/officeart/2005/8/layout/rings+Icon"/>
    <dgm:cxn modelId="{880CBA54-745E-4235-937A-BC0A15D1BFB2}" type="presParOf" srcId="{1F9E6E68-BFE3-46F5-BAE3-0EE31FB4A9F6}" destId="{3B43BDE1-83CB-4766-9F1F-076E00405A7B}"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C7AA30-8CFB-4726-8551-4B094115D17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897538C-F4CC-4051-B64E-89921EDA4D2B}">
      <dgm:prSet phldrT="[Text]"/>
      <dgm:spPr/>
      <dgm:t>
        <a:bodyPr/>
        <a:lstStyle/>
        <a:p>
          <a:r>
            <a:rPr lang="en-US" dirty="0"/>
            <a:t>43% experienced at least one of the following: food insecurity, housing insecurity, or homelessness.</a:t>
          </a:r>
        </a:p>
      </dgm:t>
    </dgm:pt>
    <dgm:pt modelId="{FCCF52BB-3343-460A-9671-D68FAA5CEF98}" type="parTrans" cxnId="{ECEB244A-94A0-4093-AE66-5DC167A065C4}">
      <dgm:prSet/>
      <dgm:spPr/>
      <dgm:t>
        <a:bodyPr/>
        <a:lstStyle/>
        <a:p>
          <a:endParaRPr lang="en-US"/>
        </a:p>
      </dgm:t>
    </dgm:pt>
    <dgm:pt modelId="{48B80996-5EBB-4990-8B40-96783EC9FB9E}" type="sibTrans" cxnId="{ECEB244A-94A0-4093-AE66-5DC167A065C4}">
      <dgm:prSet/>
      <dgm:spPr/>
      <dgm:t>
        <a:bodyPr/>
        <a:lstStyle/>
        <a:p>
          <a:endParaRPr lang="en-US"/>
        </a:p>
      </dgm:t>
    </dgm:pt>
    <dgm:pt modelId="{FF00193C-0ECC-478E-A69A-D40795662BBC}">
      <dgm:prSet phldrT="[Text]"/>
      <dgm:spPr/>
      <dgm:t>
        <a:bodyPr/>
        <a:lstStyle/>
        <a:p>
          <a:r>
            <a:rPr lang="en-US"/>
            <a:t>29% experienced limited or uncertain availability of food in the prior 30 days. </a:t>
          </a:r>
        </a:p>
      </dgm:t>
    </dgm:pt>
    <dgm:pt modelId="{D1546442-10AC-4361-82D8-0CE3E5012AD4}" type="parTrans" cxnId="{4E474C04-2BE5-4675-8137-06CCD6C0EC0C}">
      <dgm:prSet/>
      <dgm:spPr/>
      <dgm:t>
        <a:bodyPr/>
        <a:lstStyle/>
        <a:p>
          <a:endParaRPr lang="en-US"/>
        </a:p>
      </dgm:t>
    </dgm:pt>
    <dgm:pt modelId="{59AF16A8-1EDE-4525-B1FC-EA57502048D6}" type="sibTrans" cxnId="{4E474C04-2BE5-4675-8137-06CCD6C0EC0C}">
      <dgm:prSet/>
      <dgm:spPr/>
      <dgm:t>
        <a:bodyPr/>
        <a:lstStyle/>
        <a:p>
          <a:endParaRPr lang="en-US"/>
        </a:p>
      </dgm:t>
    </dgm:pt>
    <dgm:pt modelId="{BAC53BC0-8AC9-4D8E-B52D-E5E5AA794ED0}">
      <dgm:prSet phldrT="[Text]"/>
      <dgm:spPr/>
      <dgm:t>
        <a:bodyPr/>
        <a:lstStyle/>
        <a:p>
          <a:r>
            <a:rPr lang="en-US"/>
            <a:t>29% experienced one or more challenges that prevented them from having a safe, affordable, and consistent place to live in the previous year. </a:t>
          </a:r>
        </a:p>
      </dgm:t>
    </dgm:pt>
    <dgm:pt modelId="{2980E19C-2518-4601-9E96-83CA3319334A}" type="parTrans" cxnId="{FA4455A5-979C-4679-AD99-1B4C95050B22}">
      <dgm:prSet/>
      <dgm:spPr/>
      <dgm:t>
        <a:bodyPr/>
        <a:lstStyle/>
        <a:p>
          <a:endParaRPr lang="en-US"/>
        </a:p>
      </dgm:t>
    </dgm:pt>
    <dgm:pt modelId="{B30A3B83-3B0E-4F16-97DA-7194567A9241}" type="sibTrans" cxnId="{FA4455A5-979C-4679-AD99-1B4C95050B22}">
      <dgm:prSet/>
      <dgm:spPr/>
      <dgm:t>
        <a:bodyPr/>
        <a:lstStyle/>
        <a:p>
          <a:endParaRPr lang="en-US"/>
        </a:p>
      </dgm:t>
    </dgm:pt>
    <dgm:pt modelId="{4E191516-3531-46CF-B312-16DD7B8B9805}">
      <dgm:prSet/>
      <dgm:spPr/>
      <dgm:t>
        <a:bodyPr/>
        <a:lstStyle/>
        <a:p>
          <a:r>
            <a:rPr lang="en-US"/>
            <a:t>9% did not have a fixed, regular, and adequate place to live at some point during the previous year (unhoused).</a:t>
          </a:r>
          <a:endParaRPr lang="en-US">
            <a:ea typeface="Calibri"/>
            <a:cs typeface="Calibri"/>
          </a:endParaRPr>
        </a:p>
      </dgm:t>
    </dgm:pt>
    <dgm:pt modelId="{F1F3FB40-426E-46A4-B07C-D032BC835445}" type="parTrans" cxnId="{4564C30E-FE22-406C-AE94-728EECBC431E}">
      <dgm:prSet/>
      <dgm:spPr/>
      <dgm:t>
        <a:bodyPr/>
        <a:lstStyle/>
        <a:p>
          <a:endParaRPr lang="en-US"/>
        </a:p>
      </dgm:t>
    </dgm:pt>
    <dgm:pt modelId="{62E747EC-F379-44EE-B2EB-A84387ABEE19}" type="sibTrans" cxnId="{4564C30E-FE22-406C-AE94-728EECBC431E}">
      <dgm:prSet/>
      <dgm:spPr/>
      <dgm:t>
        <a:bodyPr/>
        <a:lstStyle/>
        <a:p>
          <a:endParaRPr lang="en-US"/>
        </a:p>
      </dgm:t>
    </dgm:pt>
    <dgm:pt modelId="{F03A330C-ABE3-4846-A411-1E87BDA3DEFB}" type="pres">
      <dgm:prSet presAssocID="{42C7AA30-8CFB-4726-8551-4B094115D170}" presName="diagram" presStyleCnt="0">
        <dgm:presLayoutVars>
          <dgm:dir/>
          <dgm:resizeHandles val="exact"/>
        </dgm:presLayoutVars>
      </dgm:prSet>
      <dgm:spPr/>
    </dgm:pt>
    <dgm:pt modelId="{BB3C6F55-78D7-4C0C-BC91-E5BD483ED879}" type="pres">
      <dgm:prSet presAssocID="{A897538C-F4CC-4051-B64E-89921EDA4D2B}" presName="node" presStyleLbl="node1" presStyleIdx="0" presStyleCnt="4">
        <dgm:presLayoutVars>
          <dgm:bulletEnabled val="1"/>
        </dgm:presLayoutVars>
      </dgm:prSet>
      <dgm:spPr/>
    </dgm:pt>
    <dgm:pt modelId="{09E54E5B-E5B7-491C-83A0-E592FCBEF456}" type="pres">
      <dgm:prSet presAssocID="{48B80996-5EBB-4990-8B40-96783EC9FB9E}" presName="sibTrans" presStyleCnt="0"/>
      <dgm:spPr/>
    </dgm:pt>
    <dgm:pt modelId="{EAF7282F-F56D-4BBD-902B-D9495E62E7E1}" type="pres">
      <dgm:prSet presAssocID="{FF00193C-0ECC-478E-A69A-D40795662BBC}" presName="node" presStyleLbl="node1" presStyleIdx="1" presStyleCnt="4">
        <dgm:presLayoutVars>
          <dgm:bulletEnabled val="1"/>
        </dgm:presLayoutVars>
      </dgm:prSet>
      <dgm:spPr/>
    </dgm:pt>
    <dgm:pt modelId="{D7F1C0AD-CE64-4B60-B1E4-E6DB926B524B}" type="pres">
      <dgm:prSet presAssocID="{59AF16A8-1EDE-4525-B1FC-EA57502048D6}" presName="sibTrans" presStyleCnt="0"/>
      <dgm:spPr/>
    </dgm:pt>
    <dgm:pt modelId="{D887F3F2-C8BA-4B0A-892F-78D3A60B59EF}" type="pres">
      <dgm:prSet presAssocID="{BAC53BC0-8AC9-4D8E-B52D-E5E5AA794ED0}" presName="node" presStyleLbl="node1" presStyleIdx="2" presStyleCnt="4">
        <dgm:presLayoutVars>
          <dgm:bulletEnabled val="1"/>
        </dgm:presLayoutVars>
      </dgm:prSet>
      <dgm:spPr/>
    </dgm:pt>
    <dgm:pt modelId="{8A637825-D532-42E1-93A3-230819E92D44}" type="pres">
      <dgm:prSet presAssocID="{B30A3B83-3B0E-4F16-97DA-7194567A9241}" presName="sibTrans" presStyleCnt="0"/>
      <dgm:spPr/>
    </dgm:pt>
    <dgm:pt modelId="{056A5C1D-0FF3-45FB-84E4-73DBB45A7593}" type="pres">
      <dgm:prSet presAssocID="{4E191516-3531-46CF-B312-16DD7B8B9805}" presName="node" presStyleLbl="node1" presStyleIdx="3" presStyleCnt="4">
        <dgm:presLayoutVars>
          <dgm:bulletEnabled val="1"/>
        </dgm:presLayoutVars>
      </dgm:prSet>
      <dgm:spPr/>
    </dgm:pt>
  </dgm:ptLst>
  <dgm:cxnLst>
    <dgm:cxn modelId="{4E474C04-2BE5-4675-8137-06CCD6C0EC0C}" srcId="{42C7AA30-8CFB-4726-8551-4B094115D170}" destId="{FF00193C-0ECC-478E-A69A-D40795662BBC}" srcOrd="1" destOrd="0" parTransId="{D1546442-10AC-4361-82D8-0CE3E5012AD4}" sibTransId="{59AF16A8-1EDE-4525-B1FC-EA57502048D6}"/>
    <dgm:cxn modelId="{4564C30E-FE22-406C-AE94-728EECBC431E}" srcId="{42C7AA30-8CFB-4726-8551-4B094115D170}" destId="{4E191516-3531-46CF-B312-16DD7B8B9805}" srcOrd="3" destOrd="0" parTransId="{F1F3FB40-426E-46A4-B07C-D032BC835445}" sibTransId="{62E747EC-F379-44EE-B2EB-A84387ABEE19}"/>
    <dgm:cxn modelId="{C534DE0F-1D33-482B-A212-D3E9135D4A03}" type="presOf" srcId="{A897538C-F4CC-4051-B64E-89921EDA4D2B}" destId="{BB3C6F55-78D7-4C0C-BC91-E5BD483ED879}" srcOrd="0" destOrd="0" presId="urn:microsoft.com/office/officeart/2005/8/layout/default"/>
    <dgm:cxn modelId="{4ACCD63A-4E36-48A9-B2E4-674DF72EB3C7}" type="presOf" srcId="{42C7AA30-8CFB-4726-8551-4B094115D170}" destId="{F03A330C-ABE3-4846-A411-1E87BDA3DEFB}" srcOrd="0" destOrd="0" presId="urn:microsoft.com/office/officeart/2005/8/layout/default"/>
    <dgm:cxn modelId="{ECEB244A-94A0-4093-AE66-5DC167A065C4}" srcId="{42C7AA30-8CFB-4726-8551-4B094115D170}" destId="{A897538C-F4CC-4051-B64E-89921EDA4D2B}" srcOrd="0" destOrd="0" parTransId="{FCCF52BB-3343-460A-9671-D68FAA5CEF98}" sibTransId="{48B80996-5EBB-4990-8B40-96783EC9FB9E}"/>
    <dgm:cxn modelId="{8932DB55-D3C9-4888-BB99-534A86B0C0DE}" type="presOf" srcId="{BAC53BC0-8AC9-4D8E-B52D-E5E5AA794ED0}" destId="{D887F3F2-C8BA-4B0A-892F-78D3A60B59EF}" srcOrd="0" destOrd="0" presId="urn:microsoft.com/office/officeart/2005/8/layout/default"/>
    <dgm:cxn modelId="{FA4455A5-979C-4679-AD99-1B4C95050B22}" srcId="{42C7AA30-8CFB-4726-8551-4B094115D170}" destId="{BAC53BC0-8AC9-4D8E-B52D-E5E5AA794ED0}" srcOrd="2" destOrd="0" parTransId="{2980E19C-2518-4601-9E96-83CA3319334A}" sibTransId="{B30A3B83-3B0E-4F16-97DA-7194567A9241}"/>
    <dgm:cxn modelId="{DD38AFD3-8A80-4A7D-A333-62172862B94A}" type="presOf" srcId="{FF00193C-0ECC-478E-A69A-D40795662BBC}" destId="{EAF7282F-F56D-4BBD-902B-D9495E62E7E1}" srcOrd="0" destOrd="0" presId="urn:microsoft.com/office/officeart/2005/8/layout/default"/>
    <dgm:cxn modelId="{D8ADFDDA-8DA7-4918-A55C-EFC98DDD18BE}" type="presOf" srcId="{4E191516-3531-46CF-B312-16DD7B8B9805}" destId="{056A5C1D-0FF3-45FB-84E4-73DBB45A7593}" srcOrd="0" destOrd="0" presId="urn:microsoft.com/office/officeart/2005/8/layout/default"/>
    <dgm:cxn modelId="{34D045A4-556E-4E56-9EA4-24DC53080E77}" type="presParOf" srcId="{F03A330C-ABE3-4846-A411-1E87BDA3DEFB}" destId="{BB3C6F55-78D7-4C0C-BC91-E5BD483ED879}" srcOrd="0" destOrd="0" presId="urn:microsoft.com/office/officeart/2005/8/layout/default"/>
    <dgm:cxn modelId="{753F68FC-6DAB-40CF-AD87-CBEA868A8FEE}" type="presParOf" srcId="{F03A330C-ABE3-4846-A411-1E87BDA3DEFB}" destId="{09E54E5B-E5B7-491C-83A0-E592FCBEF456}" srcOrd="1" destOrd="0" presId="urn:microsoft.com/office/officeart/2005/8/layout/default"/>
    <dgm:cxn modelId="{E9BD8CC1-C45F-4425-ADCA-B87CB15A03EC}" type="presParOf" srcId="{F03A330C-ABE3-4846-A411-1E87BDA3DEFB}" destId="{EAF7282F-F56D-4BBD-902B-D9495E62E7E1}" srcOrd="2" destOrd="0" presId="urn:microsoft.com/office/officeart/2005/8/layout/default"/>
    <dgm:cxn modelId="{82F1E882-4D29-4F89-8CDA-5B61220ED523}" type="presParOf" srcId="{F03A330C-ABE3-4846-A411-1E87BDA3DEFB}" destId="{D7F1C0AD-CE64-4B60-B1E4-E6DB926B524B}" srcOrd="3" destOrd="0" presId="urn:microsoft.com/office/officeart/2005/8/layout/default"/>
    <dgm:cxn modelId="{EC19E421-F43E-4716-8FFE-069D72391B11}" type="presParOf" srcId="{F03A330C-ABE3-4846-A411-1E87BDA3DEFB}" destId="{D887F3F2-C8BA-4B0A-892F-78D3A60B59EF}" srcOrd="4" destOrd="0" presId="urn:microsoft.com/office/officeart/2005/8/layout/default"/>
    <dgm:cxn modelId="{32155705-36E9-40D7-9507-2DB3B216441C}" type="presParOf" srcId="{F03A330C-ABE3-4846-A411-1E87BDA3DEFB}" destId="{8A637825-D532-42E1-93A3-230819E92D44}" srcOrd="5" destOrd="0" presId="urn:microsoft.com/office/officeart/2005/8/layout/default"/>
    <dgm:cxn modelId="{670B6D99-25DC-4CC6-B998-7494D027F306}" type="presParOf" srcId="{F03A330C-ABE3-4846-A411-1E87BDA3DEFB}" destId="{056A5C1D-0FF3-45FB-84E4-73DBB45A759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6B80E0-344B-459E-AB21-B187283B37D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EA30FE1-7E8B-49E0-8DE7-57F981414E0C}">
      <dgm:prSet phldrT="[Text]"/>
      <dgm:spPr/>
      <dgm:t>
        <a:bodyPr/>
        <a:lstStyle/>
        <a:p>
          <a:pPr>
            <a:buFont typeface="Symbol" panose="05050102010706020507" pitchFamily="18" charset="2"/>
            <a:buChar char=""/>
          </a:pPr>
          <a:r>
            <a:rPr lang="en-US" dirty="0">
              <a:effectLst/>
              <a:latin typeface="Aptos" panose="020B0004020202020204" pitchFamily="34" charset="0"/>
              <a:ea typeface="Aptos" panose="020B0004020202020204" pitchFamily="34" charset="0"/>
              <a:cs typeface="Times New Roman" panose="02020603050405020304" pitchFamily="18" charset="0"/>
            </a:rPr>
            <a:t>Skills gap, not a fundamental intelligence gap</a:t>
          </a:r>
          <a:endParaRPr lang="en-US" dirty="0"/>
        </a:p>
      </dgm:t>
    </dgm:pt>
    <dgm:pt modelId="{095EA810-F6B8-4BD0-82E4-F08B84229ADA}" type="parTrans" cxnId="{773E7203-EC81-4F46-869A-AFDB99862FA5}">
      <dgm:prSet/>
      <dgm:spPr/>
      <dgm:t>
        <a:bodyPr/>
        <a:lstStyle/>
        <a:p>
          <a:endParaRPr lang="en-US"/>
        </a:p>
      </dgm:t>
    </dgm:pt>
    <dgm:pt modelId="{006C1986-137C-4FAB-82C5-93B86276870C}" type="sibTrans" cxnId="{773E7203-EC81-4F46-869A-AFDB99862FA5}">
      <dgm:prSet/>
      <dgm:spPr/>
      <dgm:t>
        <a:bodyPr/>
        <a:lstStyle/>
        <a:p>
          <a:endParaRPr lang="en-US"/>
        </a:p>
      </dgm:t>
    </dgm:pt>
    <dgm:pt modelId="{9C58D99F-2DC1-42A0-86EA-ABED4156A902}">
      <dgm:prSet phldrT="[Text]"/>
      <dgm:spPr/>
      <dgm:t>
        <a:bodyPr/>
        <a:lstStyle/>
        <a:p>
          <a:pPr>
            <a:buFont typeface="Symbol" panose="05050102010706020507" pitchFamily="18" charset="2"/>
            <a:buChar char=""/>
          </a:pPr>
          <a:r>
            <a:rPr lang="en-US" dirty="0">
              <a:effectLst/>
              <a:latin typeface="Aptos" panose="020B0004020202020204" pitchFamily="34" charset="0"/>
              <a:ea typeface="Aptos" panose="020B0004020202020204" pitchFamily="34" charset="0"/>
              <a:cs typeface="Times New Roman" panose="02020603050405020304" pitchFamily="18" charset="0"/>
            </a:rPr>
            <a:t>K-12 has shifted firmly to a support model, and college is still an access model.</a:t>
          </a:r>
          <a:endParaRPr lang="en-US" dirty="0"/>
        </a:p>
      </dgm:t>
    </dgm:pt>
    <dgm:pt modelId="{7E2BC8C5-59C2-4672-95E1-1E26069A2DFD}" type="parTrans" cxnId="{0242323A-E072-4E62-9947-98C6AFAE46C5}">
      <dgm:prSet/>
      <dgm:spPr/>
      <dgm:t>
        <a:bodyPr/>
        <a:lstStyle/>
        <a:p>
          <a:endParaRPr lang="en-US"/>
        </a:p>
      </dgm:t>
    </dgm:pt>
    <dgm:pt modelId="{52FA5D32-F25A-4583-9491-46DC3EB0D312}" type="sibTrans" cxnId="{0242323A-E072-4E62-9947-98C6AFAE46C5}">
      <dgm:prSet/>
      <dgm:spPr/>
      <dgm:t>
        <a:bodyPr/>
        <a:lstStyle/>
        <a:p>
          <a:endParaRPr lang="en-US"/>
        </a:p>
      </dgm:t>
    </dgm:pt>
    <dgm:pt modelId="{70ADE315-DD63-4538-A8BA-3B2C37DDC80C}">
      <dgm:prSet phldrT="[Text]"/>
      <dgm:spPr/>
      <dgm:t>
        <a:bodyPr/>
        <a:lstStyle/>
        <a:p>
          <a:pPr>
            <a:buFont typeface="Symbol" panose="05050102010706020507" pitchFamily="18" charset="2"/>
            <a:buChar char=""/>
          </a:pPr>
          <a:r>
            <a:rPr lang="en-US" dirty="0">
              <a:latin typeface="Aptos" panose="020B0004020202020204" pitchFamily="34" charset="0"/>
              <a:ea typeface="Aptos" panose="020B0004020202020204" pitchFamily="34" charset="0"/>
              <a:cs typeface="Times New Roman" panose="02020603050405020304" pitchFamily="18" charset="0"/>
            </a:rPr>
            <a:t>The new traditional student is balancing work, family, and their mental health along with college.</a:t>
          </a:r>
          <a:endParaRPr lang="en-US" dirty="0"/>
        </a:p>
      </dgm:t>
    </dgm:pt>
    <dgm:pt modelId="{49A5915B-EA27-4A05-8C51-24BF8A4FFB72}" type="parTrans" cxnId="{1457783E-9D4C-4F94-AE68-64B4EDD11CD0}">
      <dgm:prSet/>
      <dgm:spPr/>
      <dgm:t>
        <a:bodyPr/>
        <a:lstStyle/>
        <a:p>
          <a:endParaRPr lang="en-US"/>
        </a:p>
      </dgm:t>
    </dgm:pt>
    <dgm:pt modelId="{618525F1-9D5D-4AE6-B1FF-0D256CE58A3B}" type="sibTrans" cxnId="{1457783E-9D4C-4F94-AE68-64B4EDD11CD0}">
      <dgm:prSet/>
      <dgm:spPr/>
      <dgm:t>
        <a:bodyPr/>
        <a:lstStyle/>
        <a:p>
          <a:endParaRPr lang="en-US"/>
        </a:p>
      </dgm:t>
    </dgm:pt>
    <dgm:pt modelId="{41125615-1349-4FCE-9513-0C04E8E3EC9D}" type="pres">
      <dgm:prSet presAssocID="{9E6B80E0-344B-459E-AB21-B187283B37DE}" presName="linear" presStyleCnt="0">
        <dgm:presLayoutVars>
          <dgm:dir/>
          <dgm:resizeHandles val="exact"/>
        </dgm:presLayoutVars>
      </dgm:prSet>
      <dgm:spPr/>
    </dgm:pt>
    <dgm:pt modelId="{CACCACB2-6E56-44DD-8E51-87503FC6B582}" type="pres">
      <dgm:prSet presAssocID="{8EA30FE1-7E8B-49E0-8DE7-57F981414E0C}" presName="comp" presStyleCnt="0"/>
      <dgm:spPr/>
    </dgm:pt>
    <dgm:pt modelId="{FA25768D-BF4F-4AEA-A3ED-21241BB45FDD}" type="pres">
      <dgm:prSet presAssocID="{8EA30FE1-7E8B-49E0-8DE7-57F981414E0C}" presName="box" presStyleLbl="node1" presStyleIdx="0" presStyleCnt="3"/>
      <dgm:spPr/>
    </dgm:pt>
    <dgm:pt modelId="{30A83232-F522-42CD-9DA9-BFF0BBF84097}" type="pres">
      <dgm:prSet presAssocID="{8EA30FE1-7E8B-49E0-8DE7-57F981414E0C}" presName="img"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Head with gears with solid fill"/>
        </a:ext>
      </dgm:extLst>
    </dgm:pt>
    <dgm:pt modelId="{39339F32-865D-4260-99FE-81BA52DDAAD5}" type="pres">
      <dgm:prSet presAssocID="{8EA30FE1-7E8B-49E0-8DE7-57F981414E0C}" presName="text" presStyleLbl="node1" presStyleIdx="0" presStyleCnt="3">
        <dgm:presLayoutVars>
          <dgm:bulletEnabled val="1"/>
        </dgm:presLayoutVars>
      </dgm:prSet>
      <dgm:spPr/>
    </dgm:pt>
    <dgm:pt modelId="{911A6F4F-E83A-4BE1-976A-D881722FD415}" type="pres">
      <dgm:prSet presAssocID="{006C1986-137C-4FAB-82C5-93B86276870C}" presName="spacer" presStyleCnt="0"/>
      <dgm:spPr/>
    </dgm:pt>
    <dgm:pt modelId="{F4999D5C-629B-4E87-B23D-77CF36F882A9}" type="pres">
      <dgm:prSet presAssocID="{9C58D99F-2DC1-42A0-86EA-ABED4156A902}" presName="comp" presStyleCnt="0"/>
      <dgm:spPr/>
    </dgm:pt>
    <dgm:pt modelId="{512893F7-F120-4EDE-B4A4-EEA4D5B3C02E}" type="pres">
      <dgm:prSet presAssocID="{9C58D99F-2DC1-42A0-86EA-ABED4156A902}" presName="box" presStyleLbl="node1" presStyleIdx="1" presStyleCnt="3"/>
      <dgm:spPr/>
    </dgm:pt>
    <dgm:pt modelId="{6F0B4058-2027-4001-93CE-2A75B46ACCB3}" type="pres">
      <dgm:prSet presAssocID="{9C58D99F-2DC1-42A0-86EA-ABED4156A902}" presName="img"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Schoolhouse with solid fill"/>
        </a:ext>
      </dgm:extLst>
    </dgm:pt>
    <dgm:pt modelId="{54BA1AA6-231D-43D8-B27D-273716600BF4}" type="pres">
      <dgm:prSet presAssocID="{9C58D99F-2DC1-42A0-86EA-ABED4156A902}" presName="text" presStyleLbl="node1" presStyleIdx="1" presStyleCnt="3">
        <dgm:presLayoutVars>
          <dgm:bulletEnabled val="1"/>
        </dgm:presLayoutVars>
      </dgm:prSet>
      <dgm:spPr/>
    </dgm:pt>
    <dgm:pt modelId="{90D52053-0B7B-4F9F-B2D6-8C0FAFEDCE2A}" type="pres">
      <dgm:prSet presAssocID="{52FA5D32-F25A-4583-9491-46DC3EB0D312}" presName="spacer" presStyleCnt="0"/>
      <dgm:spPr/>
    </dgm:pt>
    <dgm:pt modelId="{C508E269-98F4-44A0-ACD3-B8B77C62F218}" type="pres">
      <dgm:prSet presAssocID="{70ADE315-DD63-4538-A8BA-3B2C37DDC80C}" presName="comp" presStyleCnt="0"/>
      <dgm:spPr/>
    </dgm:pt>
    <dgm:pt modelId="{9EAC8B38-97A3-44E1-8FCE-C3203F0BA980}" type="pres">
      <dgm:prSet presAssocID="{70ADE315-DD63-4538-A8BA-3B2C37DDC80C}" presName="box" presStyleLbl="node1" presStyleIdx="2" presStyleCnt="3"/>
      <dgm:spPr/>
    </dgm:pt>
    <dgm:pt modelId="{4F75BAF6-8D87-4023-866B-F79E0B2BD877}" type="pres">
      <dgm:prSet presAssocID="{70ADE315-DD63-4538-A8BA-3B2C37DDC80C}" presName="img"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Spinning Plates with solid fill"/>
        </a:ext>
      </dgm:extLst>
    </dgm:pt>
    <dgm:pt modelId="{5BF77924-EA23-4304-889A-DA826721AC1B}" type="pres">
      <dgm:prSet presAssocID="{70ADE315-DD63-4538-A8BA-3B2C37DDC80C}" presName="text" presStyleLbl="node1" presStyleIdx="2" presStyleCnt="3">
        <dgm:presLayoutVars>
          <dgm:bulletEnabled val="1"/>
        </dgm:presLayoutVars>
      </dgm:prSet>
      <dgm:spPr/>
    </dgm:pt>
  </dgm:ptLst>
  <dgm:cxnLst>
    <dgm:cxn modelId="{773E7203-EC81-4F46-869A-AFDB99862FA5}" srcId="{9E6B80E0-344B-459E-AB21-B187283B37DE}" destId="{8EA30FE1-7E8B-49E0-8DE7-57F981414E0C}" srcOrd="0" destOrd="0" parTransId="{095EA810-F6B8-4BD0-82E4-F08B84229ADA}" sibTransId="{006C1986-137C-4FAB-82C5-93B86276870C}"/>
    <dgm:cxn modelId="{284D9635-7F21-40B3-B4DE-5B0478E91BFE}" type="presOf" srcId="{9C58D99F-2DC1-42A0-86EA-ABED4156A902}" destId="{54BA1AA6-231D-43D8-B27D-273716600BF4}" srcOrd="1" destOrd="0" presId="urn:microsoft.com/office/officeart/2005/8/layout/vList4"/>
    <dgm:cxn modelId="{0242323A-E072-4E62-9947-98C6AFAE46C5}" srcId="{9E6B80E0-344B-459E-AB21-B187283B37DE}" destId="{9C58D99F-2DC1-42A0-86EA-ABED4156A902}" srcOrd="1" destOrd="0" parTransId="{7E2BC8C5-59C2-4672-95E1-1E26069A2DFD}" sibTransId="{52FA5D32-F25A-4583-9491-46DC3EB0D312}"/>
    <dgm:cxn modelId="{1457783E-9D4C-4F94-AE68-64B4EDD11CD0}" srcId="{9E6B80E0-344B-459E-AB21-B187283B37DE}" destId="{70ADE315-DD63-4538-A8BA-3B2C37DDC80C}" srcOrd="2" destOrd="0" parTransId="{49A5915B-EA27-4A05-8C51-24BF8A4FFB72}" sibTransId="{618525F1-9D5D-4AE6-B1FF-0D256CE58A3B}"/>
    <dgm:cxn modelId="{CFC65D71-9698-463F-99C2-2C7C04203401}" type="presOf" srcId="{70ADE315-DD63-4538-A8BA-3B2C37DDC80C}" destId="{5BF77924-EA23-4304-889A-DA826721AC1B}" srcOrd="1" destOrd="0" presId="urn:microsoft.com/office/officeart/2005/8/layout/vList4"/>
    <dgm:cxn modelId="{E87FD182-1950-4E74-8854-8B2CDFC8366F}" type="presOf" srcId="{9C58D99F-2DC1-42A0-86EA-ABED4156A902}" destId="{512893F7-F120-4EDE-B4A4-EEA4D5B3C02E}" srcOrd="0" destOrd="0" presId="urn:microsoft.com/office/officeart/2005/8/layout/vList4"/>
    <dgm:cxn modelId="{335AF6A5-E49F-4686-B062-C85D821C786C}" type="presOf" srcId="{9E6B80E0-344B-459E-AB21-B187283B37DE}" destId="{41125615-1349-4FCE-9513-0C04E8E3EC9D}" srcOrd="0" destOrd="0" presId="urn:microsoft.com/office/officeart/2005/8/layout/vList4"/>
    <dgm:cxn modelId="{F1F51DC5-CEE2-4440-9021-F2260D3CA114}" type="presOf" srcId="{8EA30FE1-7E8B-49E0-8DE7-57F981414E0C}" destId="{39339F32-865D-4260-99FE-81BA52DDAAD5}" srcOrd="1" destOrd="0" presId="urn:microsoft.com/office/officeart/2005/8/layout/vList4"/>
    <dgm:cxn modelId="{4D4697D8-1C57-4742-A184-5313038B47EA}" type="presOf" srcId="{70ADE315-DD63-4538-A8BA-3B2C37DDC80C}" destId="{9EAC8B38-97A3-44E1-8FCE-C3203F0BA980}" srcOrd="0" destOrd="0" presId="urn:microsoft.com/office/officeart/2005/8/layout/vList4"/>
    <dgm:cxn modelId="{7B3611F5-25A2-41F7-94D0-7BA628B72217}" type="presOf" srcId="{8EA30FE1-7E8B-49E0-8DE7-57F981414E0C}" destId="{FA25768D-BF4F-4AEA-A3ED-21241BB45FDD}" srcOrd="0" destOrd="0" presId="urn:microsoft.com/office/officeart/2005/8/layout/vList4"/>
    <dgm:cxn modelId="{47F85147-40B4-4CA2-A571-8386D3210A96}" type="presParOf" srcId="{41125615-1349-4FCE-9513-0C04E8E3EC9D}" destId="{CACCACB2-6E56-44DD-8E51-87503FC6B582}" srcOrd="0" destOrd="0" presId="urn:microsoft.com/office/officeart/2005/8/layout/vList4"/>
    <dgm:cxn modelId="{F2AE9BE2-E903-4A98-903B-E67C2AA0294C}" type="presParOf" srcId="{CACCACB2-6E56-44DD-8E51-87503FC6B582}" destId="{FA25768D-BF4F-4AEA-A3ED-21241BB45FDD}" srcOrd="0" destOrd="0" presId="urn:microsoft.com/office/officeart/2005/8/layout/vList4"/>
    <dgm:cxn modelId="{35904C0C-BD70-45BC-8AD6-A0E493B4D578}" type="presParOf" srcId="{CACCACB2-6E56-44DD-8E51-87503FC6B582}" destId="{30A83232-F522-42CD-9DA9-BFF0BBF84097}" srcOrd="1" destOrd="0" presId="urn:microsoft.com/office/officeart/2005/8/layout/vList4"/>
    <dgm:cxn modelId="{ABE28268-E72C-41A9-82DB-B9A41FE165E2}" type="presParOf" srcId="{CACCACB2-6E56-44DD-8E51-87503FC6B582}" destId="{39339F32-865D-4260-99FE-81BA52DDAAD5}" srcOrd="2" destOrd="0" presId="urn:microsoft.com/office/officeart/2005/8/layout/vList4"/>
    <dgm:cxn modelId="{75667C72-DDCE-4085-828D-E8ACB1F1677F}" type="presParOf" srcId="{41125615-1349-4FCE-9513-0C04E8E3EC9D}" destId="{911A6F4F-E83A-4BE1-976A-D881722FD415}" srcOrd="1" destOrd="0" presId="urn:microsoft.com/office/officeart/2005/8/layout/vList4"/>
    <dgm:cxn modelId="{0D529007-038D-4F74-9A4C-E779C826AF45}" type="presParOf" srcId="{41125615-1349-4FCE-9513-0C04E8E3EC9D}" destId="{F4999D5C-629B-4E87-B23D-77CF36F882A9}" srcOrd="2" destOrd="0" presId="urn:microsoft.com/office/officeart/2005/8/layout/vList4"/>
    <dgm:cxn modelId="{0AEFF957-701C-487D-B2A1-66D0DB9119D7}" type="presParOf" srcId="{F4999D5C-629B-4E87-B23D-77CF36F882A9}" destId="{512893F7-F120-4EDE-B4A4-EEA4D5B3C02E}" srcOrd="0" destOrd="0" presId="urn:microsoft.com/office/officeart/2005/8/layout/vList4"/>
    <dgm:cxn modelId="{F48CDB13-E017-47E7-97FA-5F801CAAF6D1}" type="presParOf" srcId="{F4999D5C-629B-4E87-B23D-77CF36F882A9}" destId="{6F0B4058-2027-4001-93CE-2A75B46ACCB3}" srcOrd="1" destOrd="0" presId="urn:microsoft.com/office/officeart/2005/8/layout/vList4"/>
    <dgm:cxn modelId="{AEAFB2F1-9A64-48A7-A563-09527C48A90B}" type="presParOf" srcId="{F4999D5C-629B-4E87-B23D-77CF36F882A9}" destId="{54BA1AA6-231D-43D8-B27D-273716600BF4}" srcOrd="2" destOrd="0" presId="urn:microsoft.com/office/officeart/2005/8/layout/vList4"/>
    <dgm:cxn modelId="{1007FCDA-CD4B-4C5C-A48A-9E1733AC32C5}" type="presParOf" srcId="{41125615-1349-4FCE-9513-0C04E8E3EC9D}" destId="{90D52053-0B7B-4F9F-B2D6-8C0FAFEDCE2A}" srcOrd="3" destOrd="0" presId="urn:microsoft.com/office/officeart/2005/8/layout/vList4"/>
    <dgm:cxn modelId="{29079371-9D6A-461C-A077-D5B3DD88D8DE}" type="presParOf" srcId="{41125615-1349-4FCE-9513-0C04E8E3EC9D}" destId="{C508E269-98F4-44A0-ACD3-B8B77C62F218}" srcOrd="4" destOrd="0" presId="urn:microsoft.com/office/officeart/2005/8/layout/vList4"/>
    <dgm:cxn modelId="{04179F92-8EE3-4539-B97A-636AD1451D91}" type="presParOf" srcId="{C508E269-98F4-44A0-ACD3-B8B77C62F218}" destId="{9EAC8B38-97A3-44E1-8FCE-C3203F0BA980}" srcOrd="0" destOrd="0" presId="urn:microsoft.com/office/officeart/2005/8/layout/vList4"/>
    <dgm:cxn modelId="{4913BBBA-FCE5-4C58-A385-CC0E147486B8}" type="presParOf" srcId="{C508E269-98F4-44A0-ACD3-B8B77C62F218}" destId="{4F75BAF6-8D87-4023-866B-F79E0B2BD877}" srcOrd="1" destOrd="0" presId="urn:microsoft.com/office/officeart/2005/8/layout/vList4"/>
    <dgm:cxn modelId="{E4C4CEAE-6A05-4276-9CE6-DF0382D05FE9}" type="presParOf" srcId="{C508E269-98F4-44A0-ACD3-B8B77C62F218}" destId="{5BF77924-EA23-4304-889A-DA826721AC1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F2ECE6-F4C6-41E2-8C54-A6AA94B84FAD}" type="doc">
      <dgm:prSet loTypeId="urn:microsoft.com/office/officeart/2018/2/layout/IconVerticalSolidList" loCatId="icon" qsTypeId="urn:microsoft.com/office/officeart/2005/8/quickstyle/simple1" qsCatId="simple" csTypeId="urn:microsoft.com/office/officeart/2005/8/colors/accent4_2" csCatId="accent4" phldr="1"/>
      <dgm:spPr/>
      <dgm:t>
        <a:bodyPr/>
        <a:lstStyle/>
        <a:p>
          <a:endParaRPr lang="en-US"/>
        </a:p>
      </dgm:t>
    </dgm:pt>
    <dgm:pt modelId="{2C43B9CA-365C-48B2-A26A-2587ECE309C7}">
      <dgm:prSet/>
      <dgm:spPr/>
      <dgm:t>
        <a:bodyPr/>
        <a:lstStyle/>
        <a:p>
          <a:pPr>
            <a:lnSpc>
              <a:spcPct val="100000"/>
            </a:lnSpc>
          </a:pPr>
          <a:r>
            <a:rPr lang="en-US"/>
            <a:t>Choose one of the five elements of the student experience from the UWSP Retention Framework</a:t>
          </a:r>
        </a:p>
      </dgm:t>
    </dgm:pt>
    <dgm:pt modelId="{D5F7038F-6213-4CE1-B78D-475CC7DF0167}" type="parTrans" cxnId="{DF9E0D68-8315-44A2-8504-325A71B98B95}">
      <dgm:prSet/>
      <dgm:spPr/>
      <dgm:t>
        <a:bodyPr/>
        <a:lstStyle/>
        <a:p>
          <a:endParaRPr lang="en-US"/>
        </a:p>
      </dgm:t>
    </dgm:pt>
    <dgm:pt modelId="{516064BE-1995-4E88-BC29-4548B0B173DF}" type="sibTrans" cxnId="{DF9E0D68-8315-44A2-8504-325A71B98B95}">
      <dgm:prSet/>
      <dgm:spPr/>
      <dgm:t>
        <a:bodyPr/>
        <a:lstStyle/>
        <a:p>
          <a:endParaRPr lang="en-US"/>
        </a:p>
      </dgm:t>
    </dgm:pt>
    <dgm:pt modelId="{494AC39C-8385-4A86-8CAB-62F3BAA3FDE9}">
      <dgm:prSet/>
      <dgm:spPr/>
      <dgm:t>
        <a:bodyPr/>
        <a:lstStyle/>
        <a:p>
          <a:pPr>
            <a:lnSpc>
              <a:spcPct val="100000"/>
            </a:lnSpc>
          </a:pPr>
          <a:r>
            <a:rPr lang="en-US"/>
            <a:t>From the outcomes listed, identify 2-4 actions your unit currently takes to support first year student retention</a:t>
          </a:r>
        </a:p>
      </dgm:t>
    </dgm:pt>
    <dgm:pt modelId="{4E2AD0E5-B87B-40A8-B9D1-1E75DBFEBBF0}" type="parTrans" cxnId="{621645EF-AB8A-47DA-955C-61FEF45A4B9B}">
      <dgm:prSet/>
      <dgm:spPr/>
      <dgm:t>
        <a:bodyPr/>
        <a:lstStyle/>
        <a:p>
          <a:endParaRPr lang="en-US"/>
        </a:p>
      </dgm:t>
    </dgm:pt>
    <dgm:pt modelId="{51DBAD22-B9D9-4CE1-9BCA-BC85F01FFE53}" type="sibTrans" cxnId="{621645EF-AB8A-47DA-955C-61FEF45A4B9B}">
      <dgm:prSet/>
      <dgm:spPr/>
      <dgm:t>
        <a:bodyPr/>
        <a:lstStyle/>
        <a:p>
          <a:endParaRPr lang="en-US"/>
        </a:p>
      </dgm:t>
    </dgm:pt>
    <dgm:pt modelId="{44C8C1F7-FD73-4619-9C9C-B6B1AD09BD8B}">
      <dgm:prSet/>
      <dgm:spPr/>
      <dgm:t>
        <a:bodyPr/>
        <a:lstStyle/>
        <a:p>
          <a:pPr>
            <a:lnSpc>
              <a:spcPct val="100000"/>
            </a:lnSpc>
          </a:pPr>
          <a:r>
            <a:rPr lang="en-US" dirty="0"/>
            <a:t>Which activities have the biggest impact? Considering what you just heard, what changes will you make?</a:t>
          </a:r>
        </a:p>
      </dgm:t>
    </dgm:pt>
    <dgm:pt modelId="{A74B9055-060A-49B9-98BF-D3329E721493}" type="parTrans" cxnId="{7CBCEEFA-6668-4A11-9DA8-8D6F8608241B}">
      <dgm:prSet/>
      <dgm:spPr/>
      <dgm:t>
        <a:bodyPr/>
        <a:lstStyle/>
        <a:p>
          <a:endParaRPr lang="en-US"/>
        </a:p>
      </dgm:t>
    </dgm:pt>
    <dgm:pt modelId="{085A4972-4C0F-452D-87CF-AF450875E945}" type="sibTrans" cxnId="{7CBCEEFA-6668-4A11-9DA8-8D6F8608241B}">
      <dgm:prSet/>
      <dgm:spPr/>
      <dgm:t>
        <a:bodyPr/>
        <a:lstStyle/>
        <a:p>
          <a:endParaRPr lang="en-US"/>
        </a:p>
      </dgm:t>
    </dgm:pt>
    <dgm:pt modelId="{3E740C31-8112-49E1-BD5B-745AFF08E3D7}" type="pres">
      <dgm:prSet presAssocID="{AEF2ECE6-F4C6-41E2-8C54-A6AA94B84FAD}" presName="root" presStyleCnt="0">
        <dgm:presLayoutVars>
          <dgm:dir/>
          <dgm:resizeHandles val="exact"/>
        </dgm:presLayoutVars>
      </dgm:prSet>
      <dgm:spPr/>
    </dgm:pt>
    <dgm:pt modelId="{D3459C2E-CCD2-4C7C-AADC-E1CE5776A986}" type="pres">
      <dgm:prSet presAssocID="{2C43B9CA-365C-48B2-A26A-2587ECE309C7}" presName="compNode" presStyleCnt="0"/>
      <dgm:spPr/>
    </dgm:pt>
    <dgm:pt modelId="{61DC4C8C-494D-4776-A39E-EF8DCB53B4A4}" type="pres">
      <dgm:prSet presAssocID="{2C43B9CA-365C-48B2-A26A-2587ECE309C7}" presName="bgRect" presStyleLbl="bgShp" presStyleIdx="0" presStyleCnt="3"/>
      <dgm:spPr/>
    </dgm:pt>
    <dgm:pt modelId="{BB536FF1-62DE-471A-9C8D-E415687356FB}" type="pres">
      <dgm:prSet presAssocID="{2C43B9CA-365C-48B2-A26A-2587ECE309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057B1098-928A-4E05-A97A-E33664A70469}" type="pres">
      <dgm:prSet presAssocID="{2C43B9CA-365C-48B2-A26A-2587ECE309C7}" presName="spaceRect" presStyleCnt="0"/>
      <dgm:spPr/>
    </dgm:pt>
    <dgm:pt modelId="{672FF2AE-FDF0-478A-AEEB-A57D831DB22F}" type="pres">
      <dgm:prSet presAssocID="{2C43B9CA-365C-48B2-A26A-2587ECE309C7}" presName="parTx" presStyleLbl="revTx" presStyleIdx="0" presStyleCnt="3">
        <dgm:presLayoutVars>
          <dgm:chMax val="0"/>
          <dgm:chPref val="0"/>
        </dgm:presLayoutVars>
      </dgm:prSet>
      <dgm:spPr/>
    </dgm:pt>
    <dgm:pt modelId="{DF3A2177-629F-428B-8DE3-65C431A99E1C}" type="pres">
      <dgm:prSet presAssocID="{516064BE-1995-4E88-BC29-4548B0B173DF}" presName="sibTrans" presStyleCnt="0"/>
      <dgm:spPr/>
    </dgm:pt>
    <dgm:pt modelId="{0C69A66F-F18E-4B53-950F-FB7D85059B22}" type="pres">
      <dgm:prSet presAssocID="{494AC39C-8385-4A86-8CAB-62F3BAA3FDE9}" presName="compNode" presStyleCnt="0"/>
      <dgm:spPr/>
    </dgm:pt>
    <dgm:pt modelId="{CFEBBD84-BD55-4B4E-89E4-4CE3B10947ED}" type="pres">
      <dgm:prSet presAssocID="{494AC39C-8385-4A86-8CAB-62F3BAA3FDE9}" presName="bgRect" presStyleLbl="bgShp" presStyleIdx="1" presStyleCnt="3"/>
      <dgm:spPr/>
    </dgm:pt>
    <dgm:pt modelId="{1BA8B3B4-4B89-47E4-96F5-0CFC470975A2}" type="pres">
      <dgm:prSet presAssocID="{494AC39C-8385-4A86-8CAB-62F3BAA3FD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F4F85F26-26A3-4830-9CAF-4804EE5EB733}" type="pres">
      <dgm:prSet presAssocID="{494AC39C-8385-4A86-8CAB-62F3BAA3FDE9}" presName="spaceRect" presStyleCnt="0"/>
      <dgm:spPr/>
    </dgm:pt>
    <dgm:pt modelId="{ED7A3CC1-497F-452C-AD0E-EF925BA9D21E}" type="pres">
      <dgm:prSet presAssocID="{494AC39C-8385-4A86-8CAB-62F3BAA3FDE9}" presName="parTx" presStyleLbl="revTx" presStyleIdx="1" presStyleCnt="3">
        <dgm:presLayoutVars>
          <dgm:chMax val="0"/>
          <dgm:chPref val="0"/>
        </dgm:presLayoutVars>
      </dgm:prSet>
      <dgm:spPr/>
    </dgm:pt>
    <dgm:pt modelId="{B8D71C9D-AED1-469D-9280-EFE2F8C42BBE}" type="pres">
      <dgm:prSet presAssocID="{51DBAD22-B9D9-4CE1-9BCA-BC85F01FFE53}" presName="sibTrans" presStyleCnt="0"/>
      <dgm:spPr/>
    </dgm:pt>
    <dgm:pt modelId="{E6769F08-768B-4A22-AD0F-059761659AFD}" type="pres">
      <dgm:prSet presAssocID="{44C8C1F7-FD73-4619-9C9C-B6B1AD09BD8B}" presName="compNode" presStyleCnt="0"/>
      <dgm:spPr/>
    </dgm:pt>
    <dgm:pt modelId="{EE2E9F5A-A86B-4542-845F-64067B4F343D}" type="pres">
      <dgm:prSet presAssocID="{44C8C1F7-FD73-4619-9C9C-B6B1AD09BD8B}" presName="bgRect" presStyleLbl="bgShp" presStyleIdx="2" presStyleCnt="3"/>
      <dgm:spPr/>
    </dgm:pt>
    <dgm:pt modelId="{4A875E72-3FD6-4E12-8970-73B5DDBB1C3D}" type="pres">
      <dgm:prSet presAssocID="{44C8C1F7-FD73-4619-9C9C-B6B1AD09BD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2F5BF3A1-52BB-409C-9F86-FE1E906928D8}" type="pres">
      <dgm:prSet presAssocID="{44C8C1F7-FD73-4619-9C9C-B6B1AD09BD8B}" presName="spaceRect" presStyleCnt="0"/>
      <dgm:spPr/>
    </dgm:pt>
    <dgm:pt modelId="{DF22D7C5-915E-489D-B787-80070C72BECF}" type="pres">
      <dgm:prSet presAssocID="{44C8C1F7-FD73-4619-9C9C-B6B1AD09BD8B}" presName="parTx" presStyleLbl="revTx" presStyleIdx="2" presStyleCnt="3">
        <dgm:presLayoutVars>
          <dgm:chMax val="0"/>
          <dgm:chPref val="0"/>
        </dgm:presLayoutVars>
      </dgm:prSet>
      <dgm:spPr/>
    </dgm:pt>
  </dgm:ptLst>
  <dgm:cxnLst>
    <dgm:cxn modelId="{DF484148-EE5B-46BA-BAF3-E1DB7FF538AA}" type="presOf" srcId="{AEF2ECE6-F4C6-41E2-8C54-A6AA94B84FAD}" destId="{3E740C31-8112-49E1-BD5B-745AFF08E3D7}" srcOrd="0" destOrd="0" presId="urn:microsoft.com/office/officeart/2018/2/layout/IconVerticalSolidList"/>
    <dgm:cxn modelId="{FBAF995F-4CBB-4BB8-BAFB-FAD257D43FD1}" type="presOf" srcId="{44C8C1F7-FD73-4619-9C9C-B6B1AD09BD8B}" destId="{DF22D7C5-915E-489D-B787-80070C72BECF}" srcOrd="0" destOrd="0" presId="urn:microsoft.com/office/officeart/2018/2/layout/IconVerticalSolidList"/>
    <dgm:cxn modelId="{DF9E0D68-8315-44A2-8504-325A71B98B95}" srcId="{AEF2ECE6-F4C6-41E2-8C54-A6AA94B84FAD}" destId="{2C43B9CA-365C-48B2-A26A-2587ECE309C7}" srcOrd="0" destOrd="0" parTransId="{D5F7038F-6213-4CE1-B78D-475CC7DF0167}" sibTransId="{516064BE-1995-4E88-BC29-4548B0B173DF}"/>
    <dgm:cxn modelId="{B46942AC-4D72-4FC2-B6BE-8676E68B8D2B}" type="presOf" srcId="{2C43B9CA-365C-48B2-A26A-2587ECE309C7}" destId="{672FF2AE-FDF0-478A-AEEB-A57D831DB22F}" srcOrd="0" destOrd="0" presId="urn:microsoft.com/office/officeart/2018/2/layout/IconVerticalSolidList"/>
    <dgm:cxn modelId="{AB35DEB2-0EB5-4CD8-AF8C-03F0D4A1682C}" type="presOf" srcId="{494AC39C-8385-4A86-8CAB-62F3BAA3FDE9}" destId="{ED7A3CC1-497F-452C-AD0E-EF925BA9D21E}" srcOrd="0" destOrd="0" presId="urn:microsoft.com/office/officeart/2018/2/layout/IconVerticalSolidList"/>
    <dgm:cxn modelId="{621645EF-AB8A-47DA-955C-61FEF45A4B9B}" srcId="{AEF2ECE6-F4C6-41E2-8C54-A6AA94B84FAD}" destId="{494AC39C-8385-4A86-8CAB-62F3BAA3FDE9}" srcOrd="1" destOrd="0" parTransId="{4E2AD0E5-B87B-40A8-B9D1-1E75DBFEBBF0}" sibTransId="{51DBAD22-B9D9-4CE1-9BCA-BC85F01FFE53}"/>
    <dgm:cxn modelId="{7CBCEEFA-6668-4A11-9DA8-8D6F8608241B}" srcId="{AEF2ECE6-F4C6-41E2-8C54-A6AA94B84FAD}" destId="{44C8C1F7-FD73-4619-9C9C-B6B1AD09BD8B}" srcOrd="2" destOrd="0" parTransId="{A74B9055-060A-49B9-98BF-D3329E721493}" sibTransId="{085A4972-4C0F-452D-87CF-AF450875E945}"/>
    <dgm:cxn modelId="{5B7A1B4D-7F02-435D-AF6F-66CD3CA49FD2}" type="presParOf" srcId="{3E740C31-8112-49E1-BD5B-745AFF08E3D7}" destId="{D3459C2E-CCD2-4C7C-AADC-E1CE5776A986}" srcOrd="0" destOrd="0" presId="urn:microsoft.com/office/officeart/2018/2/layout/IconVerticalSolidList"/>
    <dgm:cxn modelId="{7BD73357-94F2-4F87-A216-6CDA1A881A45}" type="presParOf" srcId="{D3459C2E-CCD2-4C7C-AADC-E1CE5776A986}" destId="{61DC4C8C-494D-4776-A39E-EF8DCB53B4A4}" srcOrd="0" destOrd="0" presId="urn:microsoft.com/office/officeart/2018/2/layout/IconVerticalSolidList"/>
    <dgm:cxn modelId="{555CAEF3-0BC4-44C5-B3BD-D3EF902DF035}" type="presParOf" srcId="{D3459C2E-CCD2-4C7C-AADC-E1CE5776A986}" destId="{BB536FF1-62DE-471A-9C8D-E415687356FB}" srcOrd="1" destOrd="0" presId="urn:microsoft.com/office/officeart/2018/2/layout/IconVerticalSolidList"/>
    <dgm:cxn modelId="{932ABA75-FFA0-488C-9D8D-3DC0F21C5C86}" type="presParOf" srcId="{D3459C2E-CCD2-4C7C-AADC-E1CE5776A986}" destId="{057B1098-928A-4E05-A97A-E33664A70469}" srcOrd="2" destOrd="0" presId="urn:microsoft.com/office/officeart/2018/2/layout/IconVerticalSolidList"/>
    <dgm:cxn modelId="{F72C1446-95FC-45C6-AF1D-18D39246FB51}" type="presParOf" srcId="{D3459C2E-CCD2-4C7C-AADC-E1CE5776A986}" destId="{672FF2AE-FDF0-478A-AEEB-A57D831DB22F}" srcOrd="3" destOrd="0" presId="urn:microsoft.com/office/officeart/2018/2/layout/IconVerticalSolidList"/>
    <dgm:cxn modelId="{00D3EF0F-492E-4B78-83E2-93DE5815B667}" type="presParOf" srcId="{3E740C31-8112-49E1-BD5B-745AFF08E3D7}" destId="{DF3A2177-629F-428B-8DE3-65C431A99E1C}" srcOrd="1" destOrd="0" presId="urn:microsoft.com/office/officeart/2018/2/layout/IconVerticalSolidList"/>
    <dgm:cxn modelId="{56098987-DAC4-4712-AD8E-4195B8E030E5}" type="presParOf" srcId="{3E740C31-8112-49E1-BD5B-745AFF08E3D7}" destId="{0C69A66F-F18E-4B53-950F-FB7D85059B22}" srcOrd="2" destOrd="0" presId="urn:microsoft.com/office/officeart/2018/2/layout/IconVerticalSolidList"/>
    <dgm:cxn modelId="{B1D5CD44-8A2A-49BB-8E5E-6AE69863A5D6}" type="presParOf" srcId="{0C69A66F-F18E-4B53-950F-FB7D85059B22}" destId="{CFEBBD84-BD55-4B4E-89E4-4CE3B10947ED}" srcOrd="0" destOrd="0" presId="urn:microsoft.com/office/officeart/2018/2/layout/IconVerticalSolidList"/>
    <dgm:cxn modelId="{2680229B-FDAF-4475-BACF-F9AF16EDF032}" type="presParOf" srcId="{0C69A66F-F18E-4B53-950F-FB7D85059B22}" destId="{1BA8B3B4-4B89-47E4-96F5-0CFC470975A2}" srcOrd="1" destOrd="0" presId="urn:microsoft.com/office/officeart/2018/2/layout/IconVerticalSolidList"/>
    <dgm:cxn modelId="{BC37FEF6-3513-4261-B6F9-7ED5CE8CF925}" type="presParOf" srcId="{0C69A66F-F18E-4B53-950F-FB7D85059B22}" destId="{F4F85F26-26A3-4830-9CAF-4804EE5EB733}" srcOrd="2" destOrd="0" presId="urn:microsoft.com/office/officeart/2018/2/layout/IconVerticalSolidList"/>
    <dgm:cxn modelId="{5C7B97B1-1774-480F-BEEA-2E8DAF41F3FB}" type="presParOf" srcId="{0C69A66F-F18E-4B53-950F-FB7D85059B22}" destId="{ED7A3CC1-497F-452C-AD0E-EF925BA9D21E}" srcOrd="3" destOrd="0" presId="urn:microsoft.com/office/officeart/2018/2/layout/IconVerticalSolidList"/>
    <dgm:cxn modelId="{81B85FAA-10D2-4451-A05D-ED74E3D24E9F}" type="presParOf" srcId="{3E740C31-8112-49E1-BD5B-745AFF08E3D7}" destId="{B8D71C9D-AED1-469D-9280-EFE2F8C42BBE}" srcOrd="3" destOrd="0" presId="urn:microsoft.com/office/officeart/2018/2/layout/IconVerticalSolidList"/>
    <dgm:cxn modelId="{C7C89A75-AE49-4674-954B-F4C1BBD196A9}" type="presParOf" srcId="{3E740C31-8112-49E1-BD5B-745AFF08E3D7}" destId="{E6769F08-768B-4A22-AD0F-059761659AFD}" srcOrd="4" destOrd="0" presId="urn:microsoft.com/office/officeart/2018/2/layout/IconVerticalSolidList"/>
    <dgm:cxn modelId="{32534D39-922D-4036-8C7F-453EAA35D9FF}" type="presParOf" srcId="{E6769F08-768B-4A22-AD0F-059761659AFD}" destId="{EE2E9F5A-A86B-4542-845F-64067B4F343D}" srcOrd="0" destOrd="0" presId="urn:microsoft.com/office/officeart/2018/2/layout/IconVerticalSolidList"/>
    <dgm:cxn modelId="{7DB0C335-9B59-4C46-8F6C-70A5F7D4E58A}" type="presParOf" srcId="{E6769F08-768B-4A22-AD0F-059761659AFD}" destId="{4A875E72-3FD6-4E12-8970-73B5DDBB1C3D}" srcOrd="1" destOrd="0" presId="urn:microsoft.com/office/officeart/2018/2/layout/IconVerticalSolidList"/>
    <dgm:cxn modelId="{21CE3089-515E-4439-8AC0-94DB216FD9E7}" type="presParOf" srcId="{E6769F08-768B-4A22-AD0F-059761659AFD}" destId="{2F5BF3A1-52BB-409C-9F86-FE1E906928D8}" srcOrd="2" destOrd="0" presId="urn:microsoft.com/office/officeart/2018/2/layout/IconVerticalSolidList"/>
    <dgm:cxn modelId="{E37C1978-2988-4E4D-8A18-050A09CF93F5}" type="presParOf" srcId="{E6769F08-768B-4A22-AD0F-059761659AFD}" destId="{DF22D7C5-915E-489D-B787-80070C72BE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57D51B-86D9-475F-A9C3-9109AAD9A6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1726C68-DCCC-4281-B3B7-568E5098FC26}">
      <dgm:prSet/>
      <dgm:spPr/>
      <dgm:t>
        <a:bodyPr/>
        <a:lstStyle/>
        <a:p>
          <a:pPr>
            <a:lnSpc>
              <a:spcPct val="100000"/>
            </a:lnSpc>
          </a:pPr>
          <a:r>
            <a:rPr lang="en-US"/>
            <a:t>What 1-2 actions do you plan to take or continue to impact first year retention this semester? </a:t>
          </a:r>
        </a:p>
      </dgm:t>
    </dgm:pt>
    <dgm:pt modelId="{5EE2B3E0-9CD9-4658-95C1-C2C4C1B1D200}" type="parTrans" cxnId="{0A55030F-930A-40E1-85D6-19915CFF3408}">
      <dgm:prSet/>
      <dgm:spPr/>
      <dgm:t>
        <a:bodyPr/>
        <a:lstStyle/>
        <a:p>
          <a:endParaRPr lang="en-US"/>
        </a:p>
      </dgm:t>
    </dgm:pt>
    <dgm:pt modelId="{45ECCC7E-F1D9-49C2-819F-0EB91BA7DA97}" type="sibTrans" cxnId="{0A55030F-930A-40E1-85D6-19915CFF3408}">
      <dgm:prSet/>
      <dgm:spPr/>
      <dgm:t>
        <a:bodyPr/>
        <a:lstStyle/>
        <a:p>
          <a:endParaRPr lang="en-US"/>
        </a:p>
      </dgm:t>
    </dgm:pt>
    <dgm:pt modelId="{16E28B69-DFFA-40C8-BF74-0C15117DD3E9}">
      <dgm:prSet/>
      <dgm:spPr/>
      <dgm:t>
        <a:bodyPr/>
        <a:lstStyle/>
        <a:p>
          <a:pPr>
            <a:lnSpc>
              <a:spcPct val="100000"/>
            </a:lnSpc>
          </a:pPr>
          <a:r>
            <a:rPr lang="en-US"/>
            <a:t>What 1-2 actions do you plan to take or to impact first year retention for incoming students in fall 2025?</a:t>
          </a:r>
        </a:p>
      </dgm:t>
    </dgm:pt>
    <dgm:pt modelId="{327CA546-7234-4BC3-9F7E-EDD9EE397314}" type="parTrans" cxnId="{81DD68D1-DF33-4646-BA31-4C0A4C82FB62}">
      <dgm:prSet/>
      <dgm:spPr/>
      <dgm:t>
        <a:bodyPr/>
        <a:lstStyle/>
        <a:p>
          <a:endParaRPr lang="en-US"/>
        </a:p>
      </dgm:t>
    </dgm:pt>
    <dgm:pt modelId="{B0F22C29-EE0E-44B0-AD55-18C5D75F3DCA}" type="sibTrans" cxnId="{81DD68D1-DF33-4646-BA31-4C0A4C82FB62}">
      <dgm:prSet/>
      <dgm:spPr/>
      <dgm:t>
        <a:bodyPr/>
        <a:lstStyle/>
        <a:p>
          <a:endParaRPr lang="en-US"/>
        </a:p>
      </dgm:t>
    </dgm:pt>
    <dgm:pt modelId="{3D520537-2C45-4432-BCED-A5489D7AA473}">
      <dgm:prSet/>
      <dgm:spPr/>
      <dgm:t>
        <a:bodyPr/>
        <a:lstStyle/>
        <a:p>
          <a:pPr>
            <a:lnSpc>
              <a:spcPct val="100000"/>
            </a:lnSpc>
          </a:pPr>
          <a:r>
            <a:rPr lang="en-US"/>
            <a:t>How will you talk with your unit about the impact of these actions?</a:t>
          </a:r>
        </a:p>
      </dgm:t>
    </dgm:pt>
    <dgm:pt modelId="{4088CA14-D58B-47D2-B7F5-1CACB6289F88}" type="parTrans" cxnId="{E9C0C8AE-6CE9-4011-884A-1FB56A1D8D57}">
      <dgm:prSet/>
      <dgm:spPr/>
      <dgm:t>
        <a:bodyPr/>
        <a:lstStyle/>
        <a:p>
          <a:endParaRPr lang="en-US"/>
        </a:p>
      </dgm:t>
    </dgm:pt>
    <dgm:pt modelId="{C69F37D0-342B-4639-A5EA-B2A6B5440EF8}" type="sibTrans" cxnId="{E9C0C8AE-6CE9-4011-884A-1FB56A1D8D57}">
      <dgm:prSet/>
      <dgm:spPr/>
      <dgm:t>
        <a:bodyPr/>
        <a:lstStyle/>
        <a:p>
          <a:endParaRPr lang="en-US"/>
        </a:p>
      </dgm:t>
    </dgm:pt>
    <dgm:pt modelId="{093B52A3-26AB-46B3-A032-51E9BFDCC6F6}">
      <dgm:prSet/>
      <dgm:spPr/>
      <dgm:t>
        <a:bodyPr/>
        <a:lstStyle/>
        <a:p>
          <a:pPr>
            <a:lnSpc>
              <a:spcPct val="100000"/>
            </a:lnSpc>
          </a:pPr>
          <a:r>
            <a:rPr lang="en-US"/>
            <a:t>What resources can the univeristy provide to support you in implementing or continuing to use the actions you’ve described?</a:t>
          </a:r>
        </a:p>
      </dgm:t>
    </dgm:pt>
    <dgm:pt modelId="{7AB26156-7879-4BFD-9D1F-C29FB2F2A894}" type="parTrans" cxnId="{BCBC5B95-C9FF-4026-8584-2850000B4984}">
      <dgm:prSet/>
      <dgm:spPr/>
      <dgm:t>
        <a:bodyPr/>
        <a:lstStyle/>
        <a:p>
          <a:endParaRPr lang="en-US"/>
        </a:p>
      </dgm:t>
    </dgm:pt>
    <dgm:pt modelId="{889B8603-152B-4854-8ADE-72C988873140}" type="sibTrans" cxnId="{BCBC5B95-C9FF-4026-8584-2850000B4984}">
      <dgm:prSet/>
      <dgm:spPr/>
      <dgm:t>
        <a:bodyPr/>
        <a:lstStyle/>
        <a:p>
          <a:endParaRPr lang="en-US"/>
        </a:p>
      </dgm:t>
    </dgm:pt>
    <dgm:pt modelId="{FA058DB0-AA8F-4A1C-9950-55AC540777C7}" type="pres">
      <dgm:prSet presAssocID="{2857D51B-86D9-475F-A9C3-9109AAD9A680}" presName="root" presStyleCnt="0">
        <dgm:presLayoutVars>
          <dgm:dir/>
          <dgm:resizeHandles val="exact"/>
        </dgm:presLayoutVars>
      </dgm:prSet>
      <dgm:spPr/>
    </dgm:pt>
    <dgm:pt modelId="{7A28711A-5194-49CE-8040-F002C8D25C1E}" type="pres">
      <dgm:prSet presAssocID="{D1726C68-DCCC-4281-B3B7-568E5098FC26}" presName="compNode" presStyleCnt="0"/>
      <dgm:spPr/>
    </dgm:pt>
    <dgm:pt modelId="{82F5A008-D365-41BD-A69F-A4B79A90E200}" type="pres">
      <dgm:prSet presAssocID="{D1726C68-DCCC-4281-B3B7-568E5098FC26}" presName="bgRect" presStyleLbl="bgShp" presStyleIdx="0" presStyleCnt="4"/>
      <dgm:spPr/>
    </dgm:pt>
    <dgm:pt modelId="{89229652-FC11-45C2-B148-9790ED264411}" type="pres">
      <dgm:prSet presAssocID="{D1726C68-DCCC-4281-B3B7-568E5098FC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1AC8B03E-CD01-44CD-BDBC-084780C7F5AE}" type="pres">
      <dgm:prSet presAssocID="{D1726C68-DCCC-4281-B3B7-568E5098FC26}" presName="spaceRect" presStyleCnt="0"/>
      <dgm:spPr/>
    </dgm:pt>
    <dgm:pt modelId="{9856C664-5EC1-443A-A0BE-5B543F3936E9}" type="pres">
      <dgm:prSet presAssocID="{D1726C68-DCCC-4281-B3B7-568E5098FC26}" presName="parTx" presStyleLbl="revTx" presStyleIdx="0" presStyleCnt="4">
        <dgm:presLayoutVars>
          <dgm:chMax val="0"/>
          <dgm:chPref val="0"/>
        </dgm:presLayoutVars>
      </dgm:prSet>
      <dgm:spPr/>
    </dgm:pt>
    <dgm:pt modelId="{225BA4AD-9FAB-4F2C-8102-C677A14ECA73}" type="pres">
      <dgm:prSet presAssocID="{45ECCC7E-F1D9-49C2-819F-0EB91BA7DA97}" presName="sibTrans" presStyleCnt="0"/>
      <dgm:spPr/>
    </dgm:pt>
    <dgm:pt modelId="{F94820BF-0DAD-4975-B361-BC9B26FF92DB}" type="pres">
      <dgm:prSet presAssocID="{16E28B69-DFFA-40C8-BF74-0C15117DD3E9}" presName="compNode" presStyleCnt="0"/>
      <dgm:spPr/>
    </dgm:pt>
    <dgm:pt modelId="{6EF80079-1B87-42A1-8D5A-96126EC9F281}" type="pres">
      <dgm:prSet presAssocID="{16E28B69-DFFA-40C8-BF74-0C15117DD3E9}" presName="bgRect" presStyleLbl="bgShp" presStyleIdx="1" presStyleCnt="4"/>
      <dgm:spPr/>
    </dgm:pt>
    <dgm:pt modelId="{710B198B-F397-4B40-B2D7-8E33BF7DEFA0}" type="pres">
      <dgm:prSet presAssocID="{16E28B69-DFFA-40C8-BF74-0C15117DD3E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5FE1882E-408E-42CD-94F8-7B9DC1E9975C}" type="pres">
      <dgm:prSet presAssocID="{16E28B69-DFFA-40C8-BF74-0C15117DD3E9}" presName="spaceRect" presStyleCnt="0"/>
      <dgm:spPr/>
    </dgm:pt>
    <dgm:pt modelId="{689F93B4-FD84-4B4D-B008-FB0815E21319}" type="pres">
      <dgm:prSet presAssocID="{16E28B69-DFFA-40C8-BF74-0C15117DD3E9}" presName="parTx" presStyleLbl="revTx" presStyleIdx="1" presStyleCnt="4">
        <dgm:presLayoutVars>
          <dgm:chMax val="0"/>
          <dgm:chPref val="0"/>
        </dgm:presLayoutVars>
      </dgm:prSet>
      <dgm:spPr/>
    </dgm:pt>
    <dgm:pt modelId="{C221581D-3928-41D8-AC85-B69878BC913F}" type="pres">
      <dgm:prSet presAssocID="{B0F22C29-EE0E-44B0-AD55-18C5D75F3DCA}" presName="sibTrans" presStyleCnt="0"/>
      <dgm:spPr/>
    </dgm:pt>
    <dgm:pt modelId="{C3BFED20-1B33-4F47-B41C-1AF8E2CF540D}" type="pres">
      <dgm:prSet presAssocID="{3D520537-2C45-4432-BCED-A5489D7AA473}" presName="compNode" presStyleCnt="0"/>
      <dgm:spPr/>
    </dgm:pt>
    <dgm:pt modelId="{181427EF-0DE9-4BB8-AD9A-0BD24104A20E}" type="pres">
      <dgm:prSet presAssocID="{3D520537-2C45-4432-BCED-A5489D7AA473}" presName="bgRect" presStyleLbl="bgShp" presStyleIdx="2" presStyleCnt="4"/>
      <dgm:spPr/>
    </dgm:pt>
    <dgm:pt modelId="{04D58BE4-2F62-4E3E-97B8-E647CB52583D}" type="pres">
      <dgm:prSet presAssocID="{3D520537-2C45-4432-BCED-A5489D7AA4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74D63C2A-D6D1-4DB8-B0FD-E94FA641F454}" type="pres">
      <dgm:prSet presAssocID="{3D520537-2C45-4432-BCED-A5489D7AA473}" presName="spaceRect" presStyleCnt="0"/>
      <dgm:spPr/>
    </dgm:pt>
    <dgm:pt modelId="{899AE4DE-C61A-400C-8868-BC8EA4596446}" type="pres">
      <dgm:prSet presAssocID="{3D520537-2C45-4432-BCED-A5489D7AA473}" presName="parTx" presStyleLbl="revTx" presStyleIdx="2" presStyleCnt="4">
        <dgm:presLayoutVars>
          <dgm:chMax val="0"/>
          <dgm:chPref val="0"/>
        </dgm:presLayoutVars>
      </dgm:prSet>
      <dgm:spPr/>
    </dgm:pt>
    <dgm:pt modelId="{AD33E559-E1DB-4230-A9F9-93EC757BD74C}" type="pres">
      <dgm:prSet presAssocID="{C69F37D0-342B-4639-A5EA-B2A6B5440EF8}" presName="sibTrans" presStyleCnt="0"/>
      <dgm:spPr/>
    </dgm:pt>
    <dgm:pt modelId="{254EE5F5-D4DB-4856-BB17-BEEFF691489E}" type="pres">
      <dgm:prSet presAssocID="{093B52A3-26AB-46B3-A032-51E9BFDCC6F6}" presName="compNode" presStyleCnt="0"/>
      <dgm:spPr/>
    </dgm:pt>
    <dgm:pt modelId="{911875FB-3B90-44AC-9BDB-CA210B8D4F83}" type="pres">
      <dgm:prSet presAssocID="{093B52A3-26AB-46B3-A032-51E9BFDCC6F6}" presName="bgRect" presStyleLbl="bgShp" presStyleIdx="3" presStyleCnt="4"/>
      <dgm:spPr/>
    </dgm:pt>
    <dgm:pt modelId="{4803A199-BBC7-470F-9756-85EFB84D3036}" type="pres">
      <dgm:prSet presAssocID="{093B52A3-26AB-46B3-A032-51E9BFDCC6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 Bulb and Gear"/>
        </a:ext>
      </dgm:extLst>
    </dgm:pt>
    <dgm:pt modelId="{591ADE0E-73F4-4553-B25A-3FFA198B344B}" type="pres">
      <dgm:prSet presAssocID="{093B52A3-26AB-46B3-A032-51E9BFDCC6F6}" presName="spaceRect" presStyleCnt="0"/>
      <dgm:spPr/>
    </dgm:pt>
    <dgm:pt modelId="{E1A2A6F6-1513-4B5B-8B84-9D52778D55FF}" type="pres">
      <dgm:prSet presAssocID="{093B52A3-26AB-46B3-A032-51E9BFDCC6F6}" presName="parTx" presStyleLbl="revTx" presStyleIdx="3" presStyleCnt="4">
        <dgm:presLayoutVars>
          <dgm:chMax val="0"/>
          <dgm:chPref val="0"/>
        </dgm:presLayoutVars>
      </dgm:prSet>
      <dgm:spPr/>
    </dgm:pt>
  </dgm:ptLst>
  <dgm:cxnLst>
    <dgm:cxn modelId="{61D30600-4743-444C-9A76-186B668E9939}" type="presOf" srcId="{2857D51B-86D9-475F-A9C3-9109AAD9A680}" destId="{FA058DB0-AA8F-4A1C-9950-55AC540777C7}" srcOrd="0" destOrd="0" presId="urn:microsoft.com/office/officeart/2018/2/layout/IconVerticalSolidList"/>
    <dgm:cxn modelId="{0A55030F-930A-40E1-85D6-19915CFF3408}" srcId="{2857D51B-86D9-475F-A9C3-9109AAD9A680}" destId="{D1726C68-DCCC-4281-B3B7-568E5098FC26}" srcOrd="0" destOrd="0" parTransId="{5EE2B3E0-9CD9-4658-95C1-C2C4C1B1D200}" sibTransId="{45ECCC7E-F1D9-49C2-819F-0EB91BA7DA97}"/>
    <dgm:cxn modelId="{4214A445-1080-4FB7-B290-DAD651165868}" type="presOf" srcId="{3D520537-2C45-4432-BCED-A5489D7AA473}" destId="{899AE4DE-C61A-400C-8868-BC8EA4596446}" srcOrd="0" destOrd="0" presId="urn:microsoft.com/office/officeart/2018/2/layout/IconVerticalSolidList"/>
    <dgm:cxn modelId="{37B7498C-74BC-4CBE-B3F8-B48BDEDF162D}" type="presOf" srcId="{093B52A3-26AB-46B3-A032-51E9BFDCC6F6}" destId="{E1A2A6F6-1513-4B5B-8B84-9D52778D55FF}" srcOrd="0" destOrd="0" presId="urn:microsoft.com/office/officeart/2018/2/layout/IconVerticalSolidList"/>
    <dgm:cxn modelId="{BCBC5B95-C9FF-4026-8584-2850000B4984}" srcId="{2857D51B-86D9-475F-A9C3-9109AAD9A680}" destId="{093B52A3-26AB-46B3-A032-51E9BFDCC6F6}" srcOrd="3" destOrd="0" parTransId="{7AB26156-7879-4BFD-9D1F-C29FB2F2A894}" sibTransId="{889B8603-152B-4854-8ADE-72C988873140}"/>
    <dgm:cxn modelId="{E9C0C8AE-6CE9-4011-884A-1FB56A1D8D57}" srcId="{2857D51B-86D9-475F-A9C3-9109AAD9A680}" destId="{3D520537-2C45-4432-BCED-A5489D7AA473}" srcOrd="2" destOrd="0" parTransId="{4088CA14-D58B-47D2-B7F5-1CACB6289F88}" sibTransId="{C69F37D0-342B-4639-A5EA-B2A6B5440EF8}"/>
    <dgm:cxn modelId="{567C3CBA-68F8-4FED-A886-3857AC0946FA}" type="presOf" srcId="{16E28B69-DFFA-40C8-BF74-0C15117DD3E9}" destId="{689F93B4-FD84-4B4D-B008-FB0815E21319}" srcOrd="0" destOrd="0" presId="urn:microsoft.com/office/officeart/2018/2/layout/IconVerticalSolidList"/>
    <dgm:cxn modelId="{81DD68D1-DF33-4646-BA31-4C0A4C82FB62}" srcId="{2857D51B-86D9-475F-A9C3-9109AAD9A680}" destId="{16E28B69-DFFA-40C8-BF74-0C15117DD3E9}" srcOrd="1" destOrd="0" parTransId="{327CA546-7234-4BC3-9F7E-EDD9EE397314}" sibTransId="{B0F22C29-EE0E-44B0-AD55-18C5D75F3DCA}"/>
    <dgm:cxn modelId="{1407F8D2-BAAF-4554-BABB-810DADE607B1}" type="presOf" srcId="{D1726C68-DCCC-4281-B3B7-568E5098FC26}" destId="{9856C664-5EC1-443A-A0BE-5B543F3936E9}" srcOrd="0" destOrd="0" presId="urn:microsoft.com/office/officeart/2018/2/layout/IconVerticalSolidList"/>
    <dgm:cxn modelId="{4CFD5DE9-5A56-48EE-B324-EFD0BB370E46}" type="presParOf" srcId="{FA058DB0-AA8F-4A1C-9950-55AC540777C7}" destId="{7A28711A-5194-49CE-8040-F002C8D25C1E}" srcOrd="0" destOrd="0" presId="urn:microsoft.com/office/officeart/2018/2/layout/IconVerticalSolidList"/>
    <dgm:cxn modelId="{A011899C-6AB4-404C-AEBF-E54F50F1BB5B}" type="presParOf" srcId="{7A28711A-5194-49CE-8040-F002C8D25C1E}" destId="{82F5A008-D365-41BD-A69F-A4B79A90E200}" srcOrd="0" destOrd="0" presId="urn:microsoft.com/office/officeart/2018/2/layout/IconVerticalSolidList"/>
    <dgm:cxn modelId="{58646547-036B-40AB-AD74-EEBEB98BEC6A}" type="presParOf" srcId="{7A28711A-5194-49CE-8040-F002C8D25C1E}" destId="{89229652-FC11-45C2-B148-9790ED264411}" srcOrd="1" destOrd="0" presId="urn:microsoft.com/office/officeart/2018/2/layout/IconVerticalSolidList"/>
    <dgm:cxn modelId="{27DF2E22-EEEC-4CEC-BEFE-101DF7B7B297}" type="presParOf" srcId="{7A28711A-5194-49CE-8040-F002C8D25C1E}" destId="{1AC8B03E-CD01-44CD-BDBC-084780C7F5AE}" srcOrd="2" destOrd="0" presId="urn:microsoft.com/office/officeart/2018/2/layout/IconVerticalSolidList"/>
    <dgm:cxn modelId="{E137E5E9-B4BE-4F66-A990-0F87267C7C66}" type="presParOf" srcId="{7A28711A-5194-49CE-8040-F002C8D25C1E}" destId="{9856C664-5EC1-443A-A0BE-5B543F3936E9}" srcOrd="3" destOrd="0" presId="urn:microsoft.com/office/officeart/2018/2/layout/IconVerticalSolidList"/>
    <dgm:cxn modelId="{AD01B3D8-0810-4108-B236-5609C7EEE5EC}" type="presParOf" srcId="{FA058DB0-AA8F-4A1C-9950-55AC540777C7}" destId="{225BA4AD-9FAB-4F2C-8102-C677A14ECA73}" srcOrd="1" destOrd="0" presId="urn:microsoft.com/office/officeart/2018/2/layout/IconVerticalSolidList"/>
    <dgm:cxn modelId="{915B9B11-6505-4270-804A-79792D8F6484}" type="presParOf" srcId="{FA058DB0-AA8F-4A1C-9950-55AC540777C7}" destId="{F94820BF-0DAD-4975-B361-BC9B26FF92DB}" srcOrd="2" destOrd="0" presId="urn:microsoft.com/office/officeart/2018/2/layout/IconVerticalSolidList"/>
    <dgm:cxn modelId="{12DE2323-A399-4E30-BE96-E8A87B090686}" type="presParOf" srcId="{F94820BF-0DAD-4975-B361-BC9B26FF92DB}" destId="{6EF80079-1B87-42A1-8D5A-96126EC9F281}" srcOrd="0" destOrd="0" presId="urn:microsoft.com/office/officeart/2018/2/layout/IconVerticalSolidList"/>
    <dgm:cxn modelId="{A578E3C4-0E77-42FD-B4C2-040F09386488}" type="presParOf" srcId="{F94820BF-0DAD-4975-B361-BC9B26FF92DB}" destId="{710B198B-F397-4B40-B2D7-8E33BF7DEFA0}" srcOrd="1" destOrd="0" presId="urn:microsoft.com/office/officeart/2018/2/layout/IconVerticalSolidList"/>
    <dgm:cxn modelId="{2CDB482F-17A2-4DB4-B4EF-304C85FDD131}" type="presParOf" srcId="{F94820BF-0DAD-4975-B361-BC9B26FF92DB}" destId="{5FE1882E-408E-42CD-94F8-7B9DC1E9975C}" srcOrd="2" destOrd="0" presId="urn:microsoft.com/office/officeart/2018/2/layout/IconVerticalSolidList"/>
    <dgm:cxn modelId="{8A4A2C48-93D0-4C29-80B9-3EB9485ABDC1}" type="presParOf" srcId="{F94820BF-0DAD-4975-B361-BC9B26FF92DB}" destId="{689F93B4-FD84-4B4D-B008-FB0815E21319}" srcOrd="3" destOrd="0" presId="urn:microsoft.com/office/officeart/2018/2/layout/IconVerticalSolidList"/>
    <dgm:cxn modelId="{4B92E392-42CF-4FBF-9E30-FCF2FC26F1A9}" type="presParOf" srcId="{FA058DB0-AA8F-4A1C-9950-55AC540777C7}" destId="{C221581D-3928-41D8-AC85-B69878BC913F}" srcOrd="3" destOrd="0" presId="urn:microsoft.com/office/officeart/2018/2/layout/IconVerticalSolidList"/>
    <dgm:cxn modelId="{053E4D24-B9B6-4DBF-B92A-CB60D5D89821}" type="presParOf" srcId="{FA058DB0-AA8F-4A1C-9950-55AC540777C7}" destId="{C3BFED20-1B33-4F47-B41C-1AF8E2CF540D}" srcOrd="4" destOrd="0" presId="urn:microsoft.com/office/officeart/2018/2/layout/IconVerticalSolidList"/>
    <dgm:cxn modelId="{98A9954F-BE23-4D12-8D81-31A74C2C13C7}" type="presParOf" srcId="{C3BFED20-1B33-4F47-B41C-1AF8E2CF540D}" destId="{181427EF-0DE9-4BB8-AD9A-0BD24104A20E}" srcOrd="0" destOrd="0" presId="urn:microsoft.com/office/officeart/2018/2/layout/IconVerticalSolidList"/>
    <dgm:cxn modelId="{942CEA35-50C5-4DAE-8294-43B6D7156528}" type="presParOf" srcId="{C3BFED20-1B33-4F47-B41C-1AF8E2CF540D}" destId="{04D58BE4-2F62-4E3E-97B8-E647CB52583D}" srcOrd="1" destOrd="0" presId="urn:microsoft.com/office/officeart/2018/2/layout/IconVerticalSolidList"/>
    <dgm:cxn modelId="{34856291-CEB1-46FC-A4AE-31E989A5ED07}" type="presParOf" srcId="{C3BFED20-1B33-4F47-B41C-1AF8E2CF540D}" destId="{74D63C2A-D6D1-4DB8-B0FD-E94FA641F454}" srcOrd="2" destOrd="0" presId="urn:microsoft.com/office/officeart/2018/2/layout/IconVerticalSolidList"/>
    <dgm:cxn modelId="{0CC36A32-6837-4DDE-8B9C-6C68F6BAD1E9}" type="presParOf" srcId="{C3BFED20-1B33-4F47-B41C-1AF8E2CF540D}" destId="{899AE4DE-C61A-400C-8868-BC8EA4596446}" srcOrd="3" destOrd="0" presId="urn:microsoft.com/office/officeart/2018/2/layout/IconVerticalSolidList"/>
    <dgm:cxn modelId="{71BC5A76-824A-45A6-BB05-6FA44E752394}" type="presParOf" srcId="{FA058DB0-AA8F-4A1C-9950-55AC540777C7}" destId="{AD33E559-E1DB-4230-A9F9-93EC757BD74C}" srcOrd="5" destOrd="0" presId="urn:microsoft.com/office/officeart/2018/2/layout/IconVerticalSolidList"/>
    <dgm:cxn modelId="{003840B5-8934-4017-A8D7-403A771323CF}" type="presParOf" srcId="{FA058DB0-AA8F-4A1C-9950-55AC540777C7}" destId="{254EE5F5-D4DB-4856-BB17-BEEFF691489E}" srcOrd="6" destOrd="0" presId="urn:microsoft.com/office/officeart/2018/2/layout/IconVerticalSolidList"/>
    <dgm:cxn modelId="{0BBDABB9-C81D-4A42-9D49-38BC84F16136}" type="presParOf" srcId="{254EE5F5-D4DB-4856-BB17-BEEFF691489E}" destId="{911875FB-3B90-44AC-9BDB-CA210B8D4F83}" srcOrd="0" destOrd="0" presId="urn:microsoft.com/office/officeart/2018/2/layout/IconVerticalSolidList"/>
    <dgm:cxn modelId="{26FDA72F-882A-44FD-B000-FFB8D918D538}" type="presParOf" srcId="{254EE5F5-D4DB-4856-BB17-BEEFF691489E}" destId="{4803A199-BBC7-470F-9756-85EFB84D3036}" srcOrd="1" destOrd="0" presId="urn:microsoft.com/office/officeart/2018/2/layout/IconVerticalSolidList"/>
    <dgm:cxn modelId="{0B563BAB-7D77-431E-97F5-369A769DC990}" type="presParOf" srcId="{254EE5F5-D4DB-4856-BB17-BEEFF691489E}" destId="{591ADE0E-73F4-4553-B25A-3FFA198B344B}" srcOrd="2" destOrd="0" presId="urn:microsoft.com/office/officeart/2018/2/layout/IconVerticalSolidList"/>
    <dgm:cxn modelId="{A332FB5D-55B2-4D55-87F9-47884BD3EF4A}" type="presParOf" srcId="{254EE5F5-D4DB-4856-BB17-BEEFF691489E}" destId="{E1A2A6F6-1513-4B5B-8B84-9D52778D55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6CE54-9490-411D-95D6-B5B3F8009411}">
      <dsp:nvSpPr>
        <dsp:cNvPr id="0" name=""/>
        <dsp:cNvSpPr/>
      </dsp:nvSpPr>
      <dsp:spPr>
        <a:xfrm>
          <a:off x="0" y="0"/>
          <a:ext cx="8229600" cy="10773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3DCB3-FE50-4CC0-9693-7A5A24BEE2BB}">
      <dsp:nvSpPr>
        <dsp:cNvPr id="0" name=""/>
        <dsp:cNvSpPr/>
      </dsp:nvSpPr>
      <dsp:spPr>
        <a:xfrm>
          <a:off x="325897" y="242863"/>
          <a:ext cx="592540" cy="5925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7DFD6-33C9-4831-ABC0-D1602703C9BD}">
      <dsp:nvSpPr>
        <dsp:cNvPr id="0" name=""/>
        <dsp:cNvSpPr/>
      </dsp:nvSpPr>
      <dsp:spPr>
        <a:xfrm>
          <a:off x="1244336" y="460"/>
          <a:ext cx="6985263" cy="107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9" tIns="114019" rIns="114019" bIns="114019" numCol="1" spcCol="1270" anchor="ctr" anchorCtr="0">
          <a:noAutofit/>
        </a:bodyPr>
        <a:lstStyle/>
        <a:p>
          <a:pPr marL="0" lvl="0" indent="0" algn="l" defTabSz="1066800">
            <a:lnSpc>
              <a:spcPct val="100000"/>
            </a:lnSpc>
            <a:spcBef>
              <a:spcPct val="0"/>
            </a:spcBef>
            <a:spcAft>
              <a:spcPct val="35000"/>
            </a:spcAft>
            <a:buNone/>
          </a:pPr>
          <a:r>
            <a:rPr lang="en-US" sz="2400" i="1" kern="1200" dirty="0"/>
            <a:t>More thoroughly understand our students, their basic needs, and the current retention environment.</a:t>
          </a:r>
          <a:endParaRPr lang="en-US" sz="2400" kern="1200" dirty="0"/>
        </a:p>
      </dsp:txBody>
      <dsp:txXfrm>
        <a:off x="1244336" y="460"/>
        <a:ext cx="6985263" cy="1077347"/>
      </dsp:txXfrm>
    </dsp:sp>
    <dsp:sp modelId="{F937B8F1-8E3A-4CFE-964C-B965676BFEED}">
      <dsp:nvSpPr>
        <dsp:cNvPr id="0" name=""/>
        <dsp:cNvSpPr/>
      </dsp:nvSpPr>
      <dsp:spPr>
        <a:xfrm>
          <a:off x="0" y="1347144"/>
          <a:ext cx="8229600" cy="10773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F12EF-F13C-4EE5-8864-5E48EB170767}">
      <dsp:nvSpPr>
        <dsp:cNvPr id="0" name=""/>
        <dsp:cNvSpPr/>
      </dsp:nvSpPr>
      <dsp:spPr>
        <a:xfrm>
          <a:off x="325897" y="1589547"/>
          <a:ext cx="592540" cy="5925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178514-FFFC-4236-B30D-D972CD053C1D}">
      <dsp:nvSpPr>
        <dsp:cNvPr id="0" name=""/>
        <dsp:cNvSpPr/>
      </dsp:nvSpPr>
      <dsp:spPr>
        <a:xfrm>
          <a:off x="1244336" y="1347144"/>
          <a:ext cx="6985263" cy="107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9" tIns="114019" rIns="114019" bIns="114019" numCol="1" spcCol="1270" anchor="ctr" anchorCtr="0">
          <a:noAutofit/>
        </a:bodyPr>
        <a:lstStyle/>
        <a:p>
          <a:pPr marL="0" lvl="0" indent="0" algn="l" defTabSz="1066800">
            <a:lnSpc>
              <a:spcPct val="100000"/>
            </a:lnSpc>
            <a:spcBef>
              <a:spcPct val="0"/>
            </a:spcBef>
            <a:spcAft>
              <a:spcPct val="35000"/>
            </a:spcAft>
            <a:buNone/>
          </a:pPr>
          <a:r>
            <a:rPr lang="en-US" sz="2400" i="1" kern="1200"/>
            <a:t>Identify and engage with the resources available to help units take retention-supportive actions.</a:t>
          </a:r>
          <a:endParaRPr lang="en-US" sz="2400" kern="1200"/>
        </a:p>
      </dsp:txBody>
      <dsp:txXfrm>
        <a:off x="1244336" y="1347144"/>
        <a:ext cx="6985263" cy="1077347"/>
      </dsp:txXfrm>
    </dsp:sp>
    <dsp:sp modelId="{4B3133FC-CB9F-4030-A077-E68205B5725F}">
      <dsp:nvSpPr>
        <dsp:cNvPr id="0" name=""/>
        <dsp:cNvSpPr/>
      </dsp:nvSpPr>
      <dsp:spPr>
        <a:xfrm>
          <a:off x="0" y="2693828"/>
          <a:ext cx="8229600" cy="10773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B1439-3591-4F05-B61C-50BD8CECA59E}">
      <dsp:nvSpPr>
        <dsp:cNvPr id="0" name=""/>
        <dsp:cNvSpPr/>
      </dsp:nvSpPr>
      <dsp:spPr>
        <a:xfrm>
          <a:off x="325897" y="2936231"/>
          <a:ext cx="592540" cy="5925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54227-91A7-4100-ACDB-6D8E3EAB205B}">
      <dsp:nvSpPr>
        <dsp:cNvPr id="0" name=""/>
        <dsp:cNvSpPr/>
      </dsp:nvSpPr>
      <dsp:spPr>
        <a:xfrm>
          <a:off x="1244336" y="2693828"/>
          <a:ext cx="6985263" cy="107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9" tIns="114019" rIns="114019" bIns="114019" numCol="1" spcCol="1270" anchor="ctr" anchorCtr="0">
          <a:noAutofit/>
        </a:bodyPr>
        <a:lstStyle/>
        <a:p>
          <a:pPr marL="0" lvl="0" indent="0" algn="l" defTabSz="1066800">
            <a:lnSpc>
              <a:spcPct val="100000"/>
            </a:lnSpc>
            <a:spcBef>
              <a:spcPct val="0"/>
            </a:spcBef>
            <a:spcAft>
              <a:spcPct val="35000"/>
            </a:spcAft>
            <a:buNone/>
          </a:pPr>
          <a:r>
            <a:rPr lang="en-US" sz="2400" i="1" kern="1200"/>
            <a:t>Understand the number and percent of students each unit must retain to reach university retention goals.</a:t>
          </a:r>
          <a:endParaRPr lang="en-US" sz="2400" kern="1200"/>
        </a:p>
      </dsp:txBody>
      <dsp:txXfrm>
        <a:off x="1244336" y="2693828"/>
        <a:ext cx="6985263" cy="1077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C4692-BEDE-4B3C-BEA7-19C2970A685B}">
      <dsp:nvSpPr>
        <dsp:cNvPr id="0" name=""/>
        <dsp:cNvSpPr/>
      </dsp:nvSpPr>
      <dsp:spPr>
        <a:xfrm rot="5400000">
          <a:off x="380755" y="1327890"/>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17D9C-FB31-46BA-93A0-AC62ED0B114A}">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Fall 2023 73.8%</a:t>
          </a:r>
        </a:p>
      </dsp:txBody>
      <dsp:txXfrm>
        <a:off x="190544" y="1894416"/>
        <a:ext cx="1711813" cy="1500505"/>
      </dsp:txXfrm>
    </dsp:sp>
    <dsp:sp modelId="{BBDB6298-D607-49DF-8F01-60FD02E7E8BB}">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EFD4AD-9CA6-4121-8CF6-00EFAB9D1373}">
      <dsp:nvSpPr>
        <dsp:cNvPr id="0" name=""/>
        <dsp:cNvSpPr/>
      </dsp:nvSpPr>
      <dsp:spPr>
        <a:xfrm rot="5400000">
          <a:off x="2476349" y="809333"/>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4FCE1-53BF-4E68-87FC-C3CEA9452B8E}">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Fall 2024</a:t>
          </a:r>
        </a:p>
        <a:p>
          <a:pPr marL="0" lvl="0" indent="0" algn="l" defTabSz="1377950">
            <a:lnSpc>
              <a:spcPct val="90000"/>
            </a:lnSpc>
            <a:spcBef>
              <a:spcPct val="0"/>
            </a:spcBef>
            <a:spcAft>
              <a:spcPct val="35000"/>
            </a:spcAft>
            <a:buNone/>
          </a:pPr>
          <a:r>
            <a:rPr lang="en-US" sz="3100" kern="1200" dirty="0"/>
            <a:t>75.5%</a:t>
          </a:r>
        </a:p>
      </dsp:txBody>
      <dsp:txXfrm>
        <a:off x="2286138" y="1375860"/>
        <a:ext cx="1711813" cy="1500505"/>
      </dsp:txXfrm>
    </dsp:sp>
    <dsp:sp modelId="{B2B576E7-D15B-4388-AD64-DAF2181B0106}">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985A5-3D53-4C47-A439-7EFE48E43490}">
      <dsp:nvSpPr>
        <dsp:cNvPr id="0" name=""/>
        <dsp:cNvSpPr/>
      </dsp:nvSpPr>
      <dsp:spPr>
        <a:xfrm rot="5400000">
          <a:off x="4571943" y="290776"/>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3CD33-75AD-4E4A-8EC5-0F7CD25147E2}">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Fall 2027</a:t>
          </a:r>
          <a:endParaRPr lang="en-US" sz="3100" kern="1200" dirty="0"/>
        </a:p>
        <a:p>
          <a:pPr marL="0" lvl="0" indent="0" algn="l" defTabSz="1377950">
            <a:lnSpc>
              <a:spcPct val="90000"/>
            </a:lnSpc>
            <a:spcBef>
              <a:spcPct val="0"/>
            </a:spcBef>
            <a:spcAft>
              <a:spcPct val="35000"/>
            </a:spcAft>
            <a:buNone/>
          </a:pPr>
          <a:r>
            <a:rPr lang="en-US" sz="3100" kern="1200" dirty="0"/>
            <a:t>80%</a:t>
          </a:r>
        </a:p>
      </dsp:txBody>
      <dsp:txXfrm>
        <a:off x="4381732" y="857303"/>
        <a:ext cx="1711813" cy="1500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4F7D-AAF6-43BE-B872-1BBBECE13652}">
      <dsp:nvSpPr>
        <dsp:cNvPr id="0" name=""/>
        <dsp:cNvSpPr/>
      </dsp:nvSpPr>
      <dsp:spPr>
        <a:xfrm>
          <a:off x="0" y="370058"/>
          <a:ext cx="1994001" cy="199399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a typeface="Calibri"/>
              <a:cs typeface="Calibri"/>
            </a:rPr>
            <a:t>Student engagement and behavior</a:t>
          </a:r>
          <a:endParaRPr lang="en-US" sz="1800" kern="1200" dirty="0"/>
        </a:p>
      </dsp:txBody>
      <dsp:txXfrm>
        <a:off x="292015" y="662072"/>
        <a:ext cx="1409971" cy="1409968"/>
      </dsp:txXfrm>
    </dsp:sp>
    <dsp:sp modelId="{8605C3BD-882A-483D-A4B6-99538D4EC1E2}">
      <dsp:nvSpPr>
        <dsp:cNvPr id="0" name=""/>
        <dsp:cNvSpPr/>
      </dsp:nvSpPr>
      <dsp:spPr>
        <a:xfrm>
          <a:off x="1025347" y="1699944"/>
          <a:ext cx="1994001" cy="199399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a typeface="Calibri"/>
              <a:cs typeface="Calibri"/>
            </a:rPr>
            <a:t>Academic performance and expectations</a:t>
          </a:r>
          <a:endParaRPr lang="en-US" sz="1800" kern="1200" dirty="0">
            <a:ea typeface="Calibri"/>
            <a:cs typeface="Calibri"/>
          </a:endParaRPr>
        </a:p>
      </dsp:txBody>
      <dsp:txXfrm>
        <a:off x="1317362" y="1991958"/>
        <a:ext cx="1409971" cy="1409968"/>
      </dsp:txXfrm>
    </dsp:sp>
    <dsp:sp modelId="{3A76DBA1-A0E8-42B9-ACC2-FF26BA6EEBC0}">
      <dsp:nvSpPr>
        <dsp:cNvPr id="0" name=""/>
        <dsp:cNvSpPr/>
      </dsp:nvSpPr>
      <dsp:spPr>
        <a:xfrm>
          <a:off x="2051304" y="370058"/>
          <a:ext cx="1994001" cy="199399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a typeface="Calibri"/>
              <a:cs typeface="Calibri"/>
            </a:rPr>
            <a:t>Technology and attention</a:t>
          </a:r>
          <a:endParaRPr lang="en-US" sz="1800" kern="1200" dirty="0">
            <a:ea typeface="Calibri"/>
            <a:cs typeface="Calibri"/>
          </a:endParaRPr>
        </a:p>
      </dsp:txBody>
      <dsp:txXfrm>
        <a:off x="2343319" y="662072"/>
        <a:ext cx="1409971" cy="1409968"/>
      </dsp:txXfrm>
    </dsp:sp>
    <dsp:sp modelId="{D8536723-3EA7-4B28-A383-5C77C79370C2}">
      <dsp:nvSpPr>
        <dsp:cNvPr id="0" name=""/>
        <dsp:cNvSpPr/>
      </dsp:nvSpPr>
      <dsp:spPr>
        <a:xfrm>
          <a:off x="3076651" y="1699944"/>
          <a:ext cx="1994001" cy="199399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a typeface="Calibri"/>
              <a:cs typeface="Calibri"/>
            </a:rPr>
            <a:t>Mental health and well being</a:t>
          </a:r>
        </a:p>
      </dsp:txBody>
      <dsp:txXfrm>
        <a:off x="3368666" y="1991958"/>
        <a:ext cx="1409971" cy="1409968"/>
      </dsp:txXfrm>
    </dsp:sp>
    <dsp:sp modelId="{3B43BDE1-83CB-4766-9F1F-076E00405A7B}">
      <dsp:nvSpPr>
        <dsp:cNvPr id="0" name=""/>
        <dsp:cNvSpPr/>
      </dsp:nvSpPr>
      <dsp:spPr>
        <a:xfrm>
          <a:off x="4101998" y="370058"/>
          <a:ext cx="1994001" cy="199399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a typeface="Calibri"/>
              <a:cs typeface="Calibri"/>
            </a:rPr>
            <a:t>Changes to the education system and curriculum</a:t>
          </a:r>
          <a:endParaRPr lang="en-US" sz="1800" kern="1200" dirty="0">
            <a:ea typeface="Calibri"/>
            <a:cs typeface="Calibri"/>
          </a:endParaRPr>
        </a:p>
      </dsp:txBody>
      <dsp:txXfrm>
        <a:off x="4394013" y="662072"/>
        <a:ext cx="1409971" cy="1409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C6F55-78D7-4C0C-BC91-E5BD483ED879}">
      <dsp:nvSpPr>
        <dsp:cNvPr id="0" name=""/>
        <dsp:cNvSpPr/>
      </dsp:nvSpPr>
      <dsp:spPr>
        <a:xfrm>
          <a:off x="101822" y="893"/>
          <a:ext cx="2836586" cy="170195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43% experienced at least one of the following: food insecurity, housing insecurity, or homelessness.</a:t>
          </a:r>
        </a:p>
      </dsp:txBody>
      <dsp:txXfrm>
        <a:off x="101822" y="893"/>
        <a:ext cx="2836586" cy="1701952"/>
      </dsp:txXfrm>
    </dsp:sp>
    <dsp:sp modelId="{EAF7282F-F56D-4BBD-902B-D9495E62E7E1}">
      <dsp:nvSpPr>
        <dsp:cNvPr id="0" name=""/>
        <dsp:cNvSpPr/>
      </dsp:nvSpPr>
      <dsp:spPr>
        <a:xfrm>
          <a:off x="3222067" y="893"/>
          <a:ext cx="2836586" cy="170195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29% experienced limited or uncertain availability of food in the prior 30 days. </a:t>
          </a:r>
        </a:p>
      </dsp:txBody>
      <dsp:txXfrm>
        <a:off x="3222067" y="893"/>
        <a:ext cx="2836586" cy="1701952"/>
      </dsp:txXfrm>
    </dsp:sp>
    <dsp:sp modelId="{D887F3F2-C8BA-4B0A-892F-78D3A60B59EF}">
      <dsp:nvSpPr>
        <dsp:cNvPr id="0" name=""/>
        <dsp:cNvSpPr/>
      </dsp:nvSpPr>
      <dsp:spPr>
        <a:xfrm>
          <a:off x="101822" y="1986504"/>
          <a:ext cx="2836586" cy="170195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29% experienced one or more challenges that prevented them from having a safe, affordable, and consistent place to live in the previous year. </a:t>
          </a:r>
        </a:p>
      </dsp:txBody>
      <dsp:txXfrm>
        <a:off x="101822" y="1986504"/>
        <a:ext cx="2836586" cy="1701952"/>
      </dsp:txXfrm>
    </dsp:sp>
    <dsp:sp modelId="{056A5C1D-0FF3-45FB-84E4-73DBB45A7593}">
      <dsp:nvSpPr>
        <dsp:cNvPr id="0" name=""/>
        <dsp:cNvSpPr/>
      </dsp:nvSpPr>
      <dsp:spPr>
        <a:xfrm>
          <a:off x="3222067" y="1986504"/>
          <a:ext cx="2836586" cy="17019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9% did not have a fixed, regular, and adequate place to live at some point during the previous year (unhoused).</a:t>
          </a:r>
          <a:endParaRPr lang="en-US" sz="1800" kern="1200">
            <a:ea typeface="Calibri"/>
            <a:cs typeface="Calibri"/>
          </a:endParaRPr>
        </a:p>
      </dsp:txBody>
      <dsp:txXfrm>
        <a:off x="3222067" y="1986504"/>
        <a:ext cx="2836586" cy="1701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5768D-BF4F-4AEA-A3ED-21241BB45FDD}">
      <dsp:nvSpPr>
        <dsp:cNvPr id="0" name=""/>
        <dsp:cNvSpPr/>
      </dsp:nvSpPr>
      <dsp:spPr>
        <a:xfrm>
          <a:off x="0" y="0"/>
          <a:ext cx="5562600" cy="11786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Font typeface="Symbol" panose="05050102010706020507" pitchFamily="18" charset="2"/>
            <a:buNone/>
          </a:pPr>
          <a:r>
            <a:rPr lang="en-US" sz="2300" kern="1200" dirty="0">
              <a:effectLst/>
              <a:latin typeface="Aptos" panose="020B0004020202020204" pitchFamily="34" charset="0"/>
              <a:ea typeface="Aptos" panose="020B0004020202020204" pitchFamily="34" charset="0"/>
              <a:cs typeface="Times New Roman" panose="02020603050405020304" pitchFamily="18" charset="0"/>
            </a:rPr>
            <a:t>Skills gap, not a fundamental intelligence gap</a:t>
          </a:r>
          <a:endParaRPr lang="en-US" sz="2300" kern="1200" dirty="0"/>
        </a:p>
      </dsp:txBody>
      <dsp:txXfrm>
        <a:off x="1230383" y="0"/>
        <a:ext cx="4332216" cy="1178636"/>
      </dsp:txXfrm>
    </dsp:sp>
    <dsp:sp modelId="{30A83232-F522-42CD-9DA9-BFF0BBF84097}">
      <dsp:nvSpPr>
        <dsp:cNvPr id="0" name=""/>
        <dsp:cNvSpPr/>
      </dsp:nvSpPr>
      <dsp:spPr>
        <a:xfrm>
          <a:off x="117863" y="117863"/>
          <a:ext cx="1112520" cy="942908"/>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2893F7-F120-4EDE-B4A4-EEA4D5B3C02E}">
      <dsp:nvSpPr>
        <dsp:cNvPr id="0" name=""/>
        <dsp:cNvSpPr/>
      </dsp:nvSpPr>
      <dsp:spPr>
        <a:xfrm>
          <a:off x="0" y="1296499"/>
          <a:ext cx="5562600" cy="11786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Font typeface="Symbol" panose="05050102010706020507" pitchFamily="18" charset="2"/>
            <a:buNone/>
          </a:pPr>
          <a:r>
            <a:rPr lang="en-US" sz="2300" kern="1200" dirty="0">
              <a:effectLst/>
              <a:latin typeface="Aptos" panose="020B0004020202020204" pitchFamily="34" charset="0"/>
              <a:ea typeface="Aptos" panose="020B0004020202020204" pitchFamily="34" charset="0"/>
              <a:cs typeface="Times New Roman" panose="02020603050405020304" pitchFamily="18" charset="0"/>
            </a:rPr>
            <a:t>K-12 has shifted firmly to a support model, and college is still an access model.</a:t>
          </a:r>
          <a:endParaRPr lang="en-US" sz="2300" kern="1200" dirty="0"/>
        </a:p>
      </dsp:txBody>
      <dsp:txXfrm>
        <a:off x="1230383" y="1296499"/>
        <a:ext cx="4332216" cy="1178636"/>
      </dsp:txXfrm>
    </dsp:sp>
    <dsp:sp modelId="{6F0B4058-2027-4001-93CE-2A75B46ACCB3}">
      <dsp:nvSpPr>
        <dsp:cNvPr id="0" name=""/>
        <dsp:cNvSpPr/>
      </dsp:nvSpPr>
      <dsp:spPr>
        <a:xfrm>
          <a:off x="117863" y="1414363"/>
          <a:ext cx="1112520" cy="942908"/>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C8B38-97A3-44E1-8FCE-C3203F0BA980}">
      <dsp:nvSpPr>
        <dsp:cNvPr id="0" name=""/>
        <dsp:cNvSpPr/>
      </dsp:nvSpPr>
      <dsp:spPr>
        <a:xfrm>
          <a:off x="0" y="2592999"/>
          <a:ext cx="5562600" cy="11786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Font typeface="Symbol" panose="05050102010706020507" pitchFamily="18" charset="2"/>
            <a:buNone/>
          </a:pPr>
          <a:r>
            <a:rPr lang="en-US" sz="2300" kern="1200" dirty="0">
              <a:latin typeface="Aptos" panose="020B0004020202020204" pitchFamily="34" charset="0"/>
              <a:ea typeface="Aptos" panose="020B0004020202020204" pitchFamily="34" charset="0"/>
              <a:cs typeface="Times New Roman" panose="02020603050405020304" pitchFamily="18" charset="0"/>
            </a:rPr>
            <a:t>The new traditional student is balancing work, family, and their mental health along with college.</a:t>
          </a:r>
          <a:endParaRPr lang="en-US" sz="2300" kern="1200" dirty="0"/>
        </a:p>
      </dsp:txBody>
      <dsp:txXfrm>
        <a:off x="1230383" y="2592999"/>
        <a:ext cx="4332216" cy="1178636"/>
      </dsp:txXfrm>
    </dsp:sp>
    <dsp:sp modelId="{4F75BAF6-8D87-4023-866B-F79E0B2BD877}">
      <dsp:nvSpPr>
        <dsp:cNvPr id="0" name=""/>
        <dsp:cNvSpPr/>
      </dsp:nvSpPr>
      <dsp:spPr>
        <a:xfrm>
          <a:off x="117863" y="2710863"/>
          <a:ext cx="1112520" cy="942908"/>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C4C8C-494D-4776-A39E-EF8DCB53B4A4}">
      <dsp:nvSpPr>
        <dsp:cNvPr id="0" name=""/>
        <dsp:cNvSpPr/>
      </dsp:nvSpPr>
      <dsp:spPr>
        <a:xfrm>
          <a:off x="0" y="595"/>
          <a:ext cx="5111749" cy="139325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536FF1-62DE-471A-9C8D-E415687356FB}">
      <dsp:nvSpPr>
        <dsp:cNvPr id="0" name=""/>
        <dsp:cNvSpPr/>
      </dsp:nvSpPr>
      <dsp:spPr>
        <a:xfrm>
          <a:off x="421460" y="314078"/>
          <a:ext cx="766291" cy="7662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FF2AE-FDF0-478A-AEEB-A57D831DB22F}">
      <dsp:nvSpPr>
        <dsp:cNvPr id="0" name=""/>
        <dsp:cNvSpPr/>
      </dsp:nvSpPr>
      <dsp:spPr>
        <a:xfrm>
          <a:off x="1609213" y="595"/>
          <a:ext cx="3502536" cy="139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53" tIns="147453" rIns="147453" bIns="147453" numCol="1" spcCol="1270" anchor="ctr" anchorCtr="0">
          <a:noAutofit/>
        </a:bodyPr>
        <a:lstStyle/>
        <a:p>
          <a:pPr marL="0" lvl="0" indent="0" algn="l" defTabSz="755650">
            <a:lnSpc>
              <a:spcPct val="100000"/>
            </a:lnSpc>
            <a:spcBef>
              <a:spcPct val="0"/>
            </a:spcBef>
            <a:spcAft>
              <a:spcPct val="35000"/>
            </a:spcAft>
            <a:buNone/>
          </a:pPr>
          <a:r>
            <a:rPr lang="en-US" sz="1700" kern="1200"/>
            <a:t>Choose one of the five elements of the student experience from the UWSP Retention Framework</a:t>
          </a:r>
        </a:p>
      </dsp:txBody>
      <dsp:txXfrm>
        <a:off x="1609213" y="595"/>
        <a:ext cx="3502536" cy="1393258"/>
      </dsp:txXfrm>
    </dsp:sp>
    <dsp:sp modelId="{CFEBBD84-BD55-4B4E-89E4-4CE3B10947ED}">
      <dsp:nvSpPr>
        <dsp:cNvPr id="0" name=""/>
        <dsp:cNvSpPr/>
      </dsp:nvSpPr>
      <dsp:spPr>
        <a:xfrm>
          <a:off x="0" y="1742167"/>
          <a:ext cx="5111749" cy="139325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8B3B4-4B89-47E4-96F5-0CFC470975A2}">
      <dsp:nvSpPr>
        <dsp:cNvPr id="0" name=""/>
        <dsp:cNvSpPr/>
      </dsp:nvSpPr>
      <dsp:spPr>
        <a:xfrm>
          <a:off x="421460" y="2055651"/>
          <a:ext cx="766291" cy="7662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A3CC1-497F-452C-AD0E-EF925BA9D21E}">
      <dsp:nvSpPr>
        <dsp:cNvPr id="0" name=""/>
        <dsp:cNvSpPr/>
      </dsp:nvSpPr>
      <dsp:spPr>
        <a:xfrm>
          <a:off x="1609213" y="1742167"/>
          <a:ext cx="3502536" cy="139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53" tIns="147453" rIns="147453" bIns="147453" numCol="1" spcCol="1270" anchor="ctr" anchorCtr="0">
          <a:noAutofit/>
        </a:bodyPr>
        <a:lstStyle/>
        <a:p>
          <a:pPr marL="0" lvl="0" indent="0" algn="l" defTabSz="755650">
            <a:lnSpc>
              <a:spcPct val="100000"/>
            </a:lnSpc>
            <a:spcBef>
              <a:spcPct val="0"/>
            </a:spcBef>
            <a:spcAft>
              <a:spcPct val="35000"/>
            </a:spcAft>
            <a:buNone/>
          </a:pPr>
          <a:r>
            <a:rPr lang="en-US" sz="1700" kern="1200"/>
            <a:t>From the outcomes listed, identify 2-4 actions your unit currently takes to support first year student retention</a:t>
          </a:r>
        </a:p>
      </dsp:txBody>
      <dsp:txXfrm>
        <a:off x="1609213" y="1742167"/>
        <a:ext cx="3502536" cy="1393258"/>
      </dsp:txXfrm>
    </dsp:sp>
    <dsp:sp modelId="{EE2E9F5A-A86B-4542-845F-64067B4F343D}">
      <dsp:nvSpPr>
        <dsp:cNvPr id="0" name=""/>
        <dsp:cNvSpPr/>
      </dsp:nvSpPr>
      <dsp:spPr>
        <a:xfrm>
          <a:off x="0" y="3483740"/>
          <a:ext cx="5111749" cy="139325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75E72-3FD6-4E12-8970-73B5DDBB1C3D}">
      <dsp:nvSpPr>
        <dsp:cNvPr id="0" name=""/>
        <dsp:cNvSpPr/>
      </dsp:nvSpPr>
      <dsp:spPr>
        <a:xfrm>
          <a:off x="421460" y="3797223"/>
          <a:ext cx="766291" cy="7662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2D7C5-915E-489D-B787-80070C72BECF}">
      <dsp:nvSpPr>
        <dsp:cNvPr id="0" name=""/>
        <dsp:cNvSpPr/>
      </dsp:nvSpPr>
      <dsp:spPr>
        <a:xfrm>
          <a:off x="1609213" y="3483740"/>
          <a:ext cx="3502536" cy="139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53" tIns="147453" rIns="147453" bIns="147453" numCol="1" spcCol="1270" anchor="ctr" anchorCtr="0">
          <a:noAutofit/>
        </a:bodyPr>
        <a:lstStyle/>
        <a:p>
          <a:pPr marL="0" lvl="0" indent="0" algn="l" defTabSz="755650">
            <a:lnSpc>
              <a:spcPct val="100000"/>
            </a:lnSpc>
            <a:spcBef>
              <a:spcPct val="0"/>
            </a:spcBef>
            <a:spcAft>
              <a:spcPct val="35000"/>
            </a:spcAft>
            <a:buNone/>
          </a:pPr>
          <a:r>
            <a:rPr lang="en-US" sz="1700" kern="1200" dirty="0"/>
            <a:t>Which activities have the biggest impact? Considering what you just heard, what changes will you make?</a:t>
          </a:r>
        </a:p>
      </dsp:txBody>
      <dsp:txXfrm>
        <a:off x="1609213" y="3483740"/>
        <a:ext cx="3502536" cy="13932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5A008-D365-41BD-A69F-A4B79A90E200}">
      <dsp:nvSpPr>
        <dsp:cNvPr id="0" name=""/>
        <dsp:cNvSpPr/>
      </dsp:nvSpPr>
      <dsp:spPr>
        <a:xfrm>
          <a:off x="0" y="2024"/>
          <a:ext cx="5111749" cy="1026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29652-FC11-45C2-B148-9790ED264411}">
      <dsp:nvSpPr>
        <dsp:cNvPr id="0" name=""/>
        <dsp:cNvSpPr/>
      </dsp:nvSpPr>
      <dsp:spPr>
        <a:xfrm>
          <a:off x="310367" y="232876"/>
          <a:ext cx="564305" cy="5643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6C664-5EC1-443A-A0BE-5B543F3936E9}">
      <dsp:nvSpPr>
        <dsp:cNvPr id="0" name=""/>
        <dsp:cNvSpPr/>
      </dsp:nvSpPr>
      <dsp:spPr>
        <a:xfrm>
          <a:off x="1185040" y="2024"/>
          <a:ext cx="3926709" cy="102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86" tIns="108586" rIns="108586" bIns="108586" numCol="1" spcCol="1270" anchor="ctr" anchorCtr="0">
          <a:noAutofit/>
        </a:bodyPr>
        <a:lstStyle/>
        <a:p>
          <a:pPr marL="0" lvl="0" indent="0" algn="l" defTabSz="711200">
            <a:lnSpc>
              <a:spcPct val="100000"/>
            </a:lnSpc>
            <a:spcBef>
              <a:spcPct val="0"/>
            </a:spcBef>
            <a:spcAft>
              <a:spcPct val="35000"/>
            </a:spcAft>
            <a:buNone/>
          </a:pPr>
          <a:r>
            <a:rPr lang="en-US" sz="1600" kern="1200"/>
            <a:t>What 1-2 actions do you plan to take or continue to impact first year retention this semester? </a:t>
          </a:r>
        </a:p>
      </dsp:txBody>
      <dsp:txXfrm>
        <a:off x="1185040" y="2024"/>
        <a:ext cx="3926709" cy="1026009"/>
      </dsp:txXfrm>
    </dsp:sp>
    <dsp:sp modelId="{6EF80079-1B87-42A1-8D5A-96126EC9F281}">
      <dsp:nvSpPr>
        <dsp:cNvPr id="0" name=""/>
        <dsp:cNvSpPr/>
      </dsp:nvSpPr>
      <dsp:spPr>
        <a:xfrm>
          <a:off x="0" y="1284536"/>
          <a:ext cx="5111749" cy="1026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B198B-F397-4B40-B2D7-8E33BF7DEFA0}">
      <dsp:nvSpPr>
        <dsp:cNvPr id="0" name=""/>
        <dsp:cNvSpPr/>
      </dsp:nvSpPr>
      <dsp:spPr>
        <a:xfrm>
          <a:off x="310367" y="1515388"/>
          <a:ext cx="564305" cy="5643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F93B4-FD84-4B4D-B008-FB0815E21319}">
      <dsp:nvSpPr>
        <dsp:cNvPr id="0" name=""/>
        <dsp:cNvSpPr/>
      </dsp:nvSpPr>
      <dsp:spPr>
        <a:xfrm>
          <a:off x="1185040" y="1284536"/>
          <a:ext cx="3926709" cy="102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86" tIns="108586" rIns="108586" bIns="108586" numCol="1" spcCol="1270" anchor="ctr" anchorCtr="0">
          <a:noAutofit/>
        </a:bodyPr>
        <a:lstStyle/>
        <a:p>
          <a:pPr marL="0" lvl="0" indent="0" algn="l" defTabSz="711200">
            <a:lnSpc>
              <a:spcPct val="100000"/>
            </a:lnSpc>
            <a:spcBef>
              <a:spcPct val="0"/>
            </a:spcBef>
            <a:spcAft>
              <a:spcPct val="35000"/>
            </a:spcAft>
            <a:buNone/>
          </a:pPr>
          <a:r>
            <a:rPr lang="en-US" sz="1600" kern="1200"/>
            <a:t>What 1-2 actions do you plan to take or to impact first year retention for incoming students in fall 2025?</a:t>
          </a:r>
        </a:p>
      </dsp:txBody>
      <dsp:txXfrm>
        <a:off x="1185040" y="1284536"/>
        <a:ext cx="3926709" cy="1026009"/>
      </dsp:txXfrm>
    </dsp:sp>
    <dsp:sp modelId="{181427EF-0DE9-4BB8-AD9A-0BD24104A20E}">
      <dsp:nvSpPr>
        <dsp:cNvPr id="0" name=""/>
        <dsp:cNvSpPr/>
      </dsp:nvSpPr>
      <dsp:spPr>
        <a:xfrm>
          <a:off x="0" y="2567048"/>
          <a:ext cx="5111749" cy="1026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D58BE4-2F62-4E3E-97B8-E647CB52583D}">
      <dsp:nvSpPr>
        <dsp:cNvPr id="0" name=""/>
        <dsp:cNvSpPr/>
      </dsp:nvSpPr>
      <dsp:spPr>
        <a:xfrm>
          <a:off x="310367" y="2797900"/>
          <a:ext cx="564305" cy="5643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AE4DE-C61A-400C-8868-BC8EA4596446}">
      <dsp:nvSpPr>
        <dsp:cNvPr id="0" name=""/>
        <dsp:cNvSpPr/>
      </dsp:nvSpPr>
      <dsp:spPr>
        <a:xfrm>
          <a:off x="1185040" y="2567048"/>
          <a:ext cx="3926709" cy="102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86" tIns="108586" rIns="108586" bIns="108586" numCol="1" spcCol="1270" anchor="ctr" anchorCtr="0">
          <a:noAutofit/>
        </a:bodyPr>
        <a:lstStyle/>
        <a:p>
          <a:pPr marL="0" lvl="0" indent="0" algn="l" defTabSz="711200">
            <a:lnSpc>
              <a:spcPct val="100000"/>
            </a:lnSpc>
            <a:spcBef>
              <a:spcPct val="0"/>
            </a:spcBef>
            <a:spcAft>
              <a:spcPct val="35000"/>
            </a:spcAft>
            <a:buNone/>
          </a:pPr>
          <a:r>
            <a:rPr lang="en-US" sz="1600" kern="1200"/>
            <a:t>How will you talk with your unit about the impact of these actions?</a:t>
          </a:r>
        </a:p>
      </dsp:txBody>
      <dsp:txXfrm>
        <a:off x="1185040" y="2567048"/>
        <a:ext cx="3926709" cy="1026009"/>
      </dsp:txXfrm>
    </dsp:sp>
    <dsp:sp modelId="{911875FB-3B90-44AC-9BDB-CA210B8D4F83}">
      <dsp:nvSpPr>
        <dsp:cNvPr id="0" name=""/>
        <dsp:cNvSpPr/>
      </dsp:nvSpPr>
      <dsp:spPr>
        <a:xfrm>
          <a:off x="0" y="3849560"/>
          <a:ext cx="5111749" cy="1026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3A199-BBC7-470F-9756-85EFB84D3036}">
      <dsp:nvSpPr>
        <dsp:cNvPr id="0" name=""/>
        <dsp:cNvSpPr/>
      </dsp:nvSpPr>
      <dsp:spPr>
        <a:xfrm>
          <a:off x="310367" y="4080412"/>
          <a:ext cx="564305" cy="5643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2A6F6-1513-4B5B-8B84-9D52778D55FF}">
      <dsp:nvSpPr>
        <dsp:cNvPr id="0" name=""/>
        <dsp:cNvSpPr/>
      </dsp:nvSpPr>
      <dsp:spPr>
        <a:xfrm>
          <a:off x="1185040" y="3849560"/>
          <a:ext cx="3926709" cy="102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86" tIns="108586" rIns="108586" bIns="108586" numCol="1" spcCol="1270" anchor="ctr" anchorCtr="0">
          <a:noAutofit/>
        </a:bodyPr>
        <a:lstStyle/>
        <a:p>
          <a:pPr marL="0" lvl="0" indent="0" algn="l" defTabSz="711200">
            <a:lnSpc>
              <a:spcPct val="100000"/>
            </a:lnSpc>
            <a:spcBef>
              <a:spcPct val="0"/>
            </a:spcBef>
            <a:spcAft>
              <a:spcPct val="35000"/>
            </a:spcAft>
            <a:buNone/>
          </a:pPr>
          <a:r>
            <a:rPr lang="en-US" sz="1600" kern="1200"/>
            <a:t>What resources can the univeristy provide to support you in implementing or continuing to use the actions you’ve described?</a:t>
          </a:r>
        </a:p>
      </dsp:txBody>
      <dsp:txXfrm>
        <a:off x="1185040" y="3849560"/>
        <a:ext cx="3926709" cy="10260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358CA6-0169-3349-9469-DB97359270AB}" type="datetimeFigureOut">
              <a:rPr lang="en-US" smtClean="0"/>
              <a:t>2/27/25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1EEDD-E3AC-CF48-B6EE-650605B94622}" type="slidenum">
              <a:rPr lang="en-US" smtClean="0"/>
              <a:t>‹#›</a:t>
            </a:fld>
            <a:endParaRPr lang="en-US"/>
          </a:p>
        </p:txBody>
      </p:sp>
    </p:spTree>
    <p:extLst>
      <p:ext uri="{BB962C8B-B14F-4D97-AF65-F5344CB8AC3E}">
        <p14:creationId xmlns:p14="http://schemas.microsoft.com/office/powerpoint/2010/main" val="2655274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1EEDD-E3AC-CF48-B6EE-650605B94622}" type="slidenum">
              <a:rPr lang="en-US" smtClean="0"/>
              <a:t>5</a:t>
            </a:fld>
            <a:endParaRPr lang="en-US"/>
          </a:p>
        </p:txBody>
      </p:sp>
    </p:spTree>
    <p:extLst>
      <p:ext uri="{BB962C8B-B14F-4D97-AF65-F5344CB8AC3E}">
        <p14:creationId xmlns:p14="http://schemas.microsoft.com/office/powerpoint/2010/main" val="322631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1EEDD-E3AC-CF48-B6EE-650605B94622}" type="slidenum">
              <a:rPr lang="en-US" smtClean="0"/>
              <a:t>18</a:t>
            </a:fld>
            <a:endParaRPr lang="en-US"/>
          </a:p>
        </p:txBody>
      </p:sp>
    </p:spTree>
    <p:extLst>
      <p:ext uri="{BB962C8B-B14F-4D97-AF65-F5344CB8AC3E}">
        <p14:creationId xmlns:p14="http://schemas.microsoft.com/office/powerpoint/2010/main" val="66489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share data about the number of students your unit will need shortly to meet this goal.</a:t>
            </a:r>
          </a:p>
        </p:txBody>
      </p:sp>
      <p:sp>
        <p:nvSpPr>
          <p:cNvPr id="4" name="Slide Number Placeholder 3"/>
          <p:cNvSpPr>
            <a:spLocks noGrp="1"/>
          </p:cNvSpPr>
          <p:nvPr>
            <p:ph type="sldNum" sz="quarter" idx="5"/>
          </p:nvPr>
        </p:nvSpPr>
        <p:spPr/>
        <p:txBody>
          <a:bodyPr/>
          <a:lstStyle/>
          <a:p>
            <a:fld id="{A8C1EEDD-E3AC-CF48-B6EE-650605B94622}" type="slidenum">
              <a:rPr lang="en-US" smtClean="0"/>
              <a:t>6</a:t>
            </a:fld>
            <a:endParaRPr lang="en-US"/>
          </a:p>
        </p:txBody>
      </p:sp>
    </p:spTree>
    <p:extLst>
      <p:ext uri="{BB962C8B-B14F-4D97-AF65-F5344CB8AC3E}">
        <p14:creationId xmlns:p14="http://schemas.microsoft.com/office/powerpoint/2010/main" val="340828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Calibri"/>
                <a:cs typeface="Calibri"/>
              </a:rPr>
              <a:t>Faculty and staff are concerned with</a:t>
            </a:r>
          </a:p>
          <a:p>
            <a:endParaRPr lang="en-US" dirty="0"/>
          </a:p>
        </p:txBody>
      </p:sp>
      <p:sp>
        <p:nvSpPr>
          <p:cNvPr id="4" name="Slide Number Placeholder 3"/>
          <p:cNvSpPr>
            <a:spLocks noGrp="1"/>
          </p:cNvSpPr>
          <p:nvPr>
            <p:ph type="sldNum" sz="quarter" idx="5"/>
          </p:nvPr>
        </p:nvSpPr>
        <p:spPr/>
        <p:txBody>
          <a:bodyPr/>
          <a:lstStyle/>
          <a:p>
            <a:fld id="{A8C1EEDD-E3AC-CF48-B6EE-650605B94622}" type="slidenum">
              <a:rPr lang="en-US" smtClean="0"/>
              <a:t>7</a:t>
            </a:fld>
            <a:endParaRPr lang="en-US"/>
          </a:p>
        </p:txBody>
      </p:sp>
    </p:spTree>
    <p:extLst>
      <p:ext uri="{BB962C8B-B14F-4D97-AF65-F5344CB8AC3E}">
        <p14:creationId xmlns:p14="http://schemas.microsoft.com/office/powerpoint/2010/main" val="38011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I had hoped to provide data for a ten-year period, but 2017 was as far back as I could reach with confidence, in terms of providing information about developmental math and DFWs. Also note that numbers include branch campuses, when applicable; refer ONLY to those students with a known HS GPA to facilitate comparisons across HS GPA, or "preparedness" tiers; and are pulled from OIRE's census snapshot, rather than System's CDR file. For these reasons, the numbers presented here will look different than the numbers available on various public sites. Average HS GPA, developmental math placements, and percentage of FTCs earning at least one D, F, or W grade in the first semester have remained relatively constant since 2017. While the numbers suggest that little has changed, in terms of students' preparedness, a qualitative look at students' experiences both in high school and in their lives as college students suggest that today's students do come to campus with different expectations, skills, knowledge, mindsets, and needs than past cohorts of students. The next few slides as well as our breakout sessions will provide additional insight. OBSERVATION: students from all HS GPA tiers are consistently placed in developmental math, but the four lowest tiers (lower than 3.5) are consistently overrepresented in developmental math. The same pattern holds true for students who earn at least one D, F, or W grade in their first semester. </a:t>
            </a:r>
          </a:p>
        </p:txBody>
      </p:sp>
      <p:sp>
        <p:nvSpPr>
          <p:cNvPr id="4" name="Slide Number Placeholder 3"/>
          <p:cNvSpPr>
            <a:spLocks noGrp="1"/>
          </p:cNvSpPr>
          <p:nvPr>
            <p:ph type="sldNum" sz="quarter" idx="5"/>
          </p:nvPr>
        </p:nvSpPr>
        <p:spPr/>
        <p:txBody>
          <a:bodyPr/>
          <a:lstStyle/>
          <a:p>
            <a:fld id="{A8C1EEDD-E3AC-CF48-B6EE-650605B94622}" type="slidenum">
              <a:rPr lang="en-US" smtClean="0"/>
              <a:t>8</a:t>
            </a:fld>
            <a:endParaRPr lang="en-US"/>
          </a:p>
        </p:txBody>
      </p:sp>
    </p:spTree>
    <p:extLst>
      <p:ext uri="{BB962C8B-B14F-4D97-AF65-F5344CB8AC3E}">
        <p14:creationId xmlns:p14="http://schemas.microsoft.com/office/powerpoint/2010/main" val="151130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32DC9-FD4E-60CA-B442-A6392C6C2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02FAB-5A98-DFD1-4EF2-A2A1DC46A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9C659-58E5-8B39-3322-49792948BF94}"/>
              </a:ext>
            </a:extLst>
          </p:cNvPr>
          <p:cNvSpPr>
            <a:spLocks noGrp="1"/>
          </p:cNvSpPr>
          <p:nvPr>
            <p:ph type="body" idx="1"/>
          </p:nvPr>
        </p:nvSpPr>
        <p:spPr/>
        <p:txBody>
          <a:bodyPr/>
          <a:lstStyle/>
          <a:p>
            <a:r>
              <a:rPr lang="en-US" dirty="0"/>
              <a:t>67% of respondents were 18-20</a:t>
            </a:r>
          </a:p>
          <a:p>
            <a:r>
              <a:rPr lang="en-US" dirty="0"/>
              <a:t>23% 21-25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 most of the students struggling are in campus housing, campus meal plans (i.e. homeless if withdraw or over summer)</a:t>
            </a:r>
          </a:p>
          <a:p>
            <a:endParaRPr lang="en-US" dirty="0"/>
          </a:p>
        </p:txBody>
      </p:sp>
      <p:sp>
        <p:nvSpPr>
          <p:cNvPr id="4" name="Slide Number Placeholder 3">
            <a:extLst>
              <a:ext uri="{FF2B5EF4-FFF2-40B4-BE49-F238E27FC236}">
                <a16:creationId xmlns:a16="http://schemas.microsoft.com/office/drawing/2014/main" id="{20B5B053-8755-6BFD-5EA5-5314FF25DAC6}"/>
              </a:ext>
            </a:extLst>
          </p:cNvPr>
          <p:cNvSpPr>
            <a:spLocks noGrp="1"/>
          </p:cNvSpPr>
          <p:nvPr>
            <p:ph type="sldNum" sz="quarter" idx="5"/>
          </p:nvPr>
        </p:nvSpPr>
        <p:spPr/>
        <p:txBody>
          <a:bodyPr/>
          <a:lstStyle/>
          <a:p>
            <a:fld id="{72DE4564-DBFF-4DA4-A907-70C3A1FE8E30}" type="slidenum">
              <a:rPr lang="en-US" smtClean="0"/>
              <a:t>9</a:t>
            </a:fld>
            <a:endParaRPr lang="en-US"/>
          </a:p>
        </p:txBody>
      </p:sp>
    </p:spTree>
    <p:extLst>
      <p:ext uri="{BB962C8B-B14F-4D97-AF65-F5344CB8AC3E}">
        <p14:creationId xmlns:p14="http://schemas.microsoft.com/office/powerpoint/2010/main" val="407221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retention for undeclared is in the 60s. Major changers of any type retain in the high 70s, and erases equity gaps</a:t>
            </a:r>
          </a:p>
        </p:txBody>
      </p:sp>
      <p:sp>
        <p:nvSpPr>
          <p:cNvPr id="4" name="Slide Number Placeholder 3"/>
          <p:cNvSpPr>
            <a:spLocks noGrp="1"/>
          </p:cNvSpPr>
          <p:nvPr>
            <p:ph type="sldNum" sz="quarter" idx="5"/>
          </p:nvPr>
        </p:nvSpPr>
        <p:spPr/>
        <p:txBody>
          <a:bodyPr/>
          <a:lstStyle/>
          <a:p>
            <a:fld id="{A8C1EEDD-E3AC-CF48-B6EE-650605B94622}" type="slidenum">
              <a:rPr lang="en-US" smtClean="0"/>
              <a:t>10</a:t>
            </a:fld>
            <a:endParaRPr lang="en-US"/>
          </a:p>
        </p:txBody>
      </p:sp>
    </p:spTree>
    <p:extLst>
      <p:ext uri="{BB962C8B-B14F-4D97-AF65-F5344CB8AC3E}">
        <p14:creationId xmlns:p14="http://schemas.microsoft.com/office/powerpoint/2010/main" val="204887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Our actions are what’s in our control –we can shift our approaches</a:t>
            </a:r>
          </a:p>
          <a:p>
            <a:endParaRPr lang="en-US"/>
          </a:p>
        </p:txBody>
      </p:sp>
      <p:sp>
        <p:nvSpPr>
          <p:cNvPr id="4" name="Slide Number Placeholder 3"/>
          <p:cNvSpPr>
            <a:spLocks noGrp="1"/>
          </p:cNvSpPr>
          <p:nvPr>
            <p:ph type="sldNum" sz="quarter" idx="5"/>
          </p:nvPr>
        </p:nvSpPr>
        <p:spPr/>
        <p:txBody>
          <a:bodyPr/>
          <a:lstStyle/>
          <a:p>
            <a:fld id="{A8C1EEDD-E3AC-CF48-B6EE-650605B94622}" type="slidenum">
              <a:rPr lang="en-US" smtClean="0"/>
              <a:t>14</a:t>
            </a:fld>
            <a:endParaRPr lang="en-US"/>
          </a:p>
        </p:txBody>
      </p:sp>
    </p:spTree>
    <p:extLst>
      <p:ext uri="{BB962C8B-B14F-4D97-AF65-F5344CB8AC3E}">
        <p14:creationId xmlns:p14="http://schemas.microsoft.com/office/powerpoint/2010/main" val="36573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a:t>
            </a:r>
          </a:p>
          <a:p>
            <a:endParaRPr lang="en-US" dirty="0"/>
          </a:p>
          <a:p>
            <a:r>
              <a:rPr lang="en-US" dirty="0"/>
              <a:t>Has QR codes</a:t>
            </a:r>
          </a:p>
          <a:p>
            <a:endParaRPr lang="en-US" dirty="0"/>
          </a:p>
          <a:p>
            <a:r>
              <a:rPr lang="en-US" dirty="0"/>
              <a:t>Queue Sarah to hand out goals document</a:t>
            </a:r>
          </a:p>
        </p:txBody>
      </p:sp>
      <p:sp>
        <p:nvSpPr>
          <p:cNvPr id="4" name="Slide Number Placeholder 3"/>
          <p:cNvSpPr>
            <a:spLocks noGrp="1"/>
          </p:cNvSpPr>
          <p:nvPr>
            <p:ph type="sldNum" sz="quarter" idx="5"/>
          </p:nvPr>
        </p:nvSpPr>
        <p:spPr/>
        <p:txBody>
          <a:bodyPr/>
          <a:lstStyle/>
          <a:p>
            <a:fld id="{A8C1EEDD-E3AC-CF48-B6EE-650605B94622}" type="slidenum">
              <a:rPr lang="en-US" smtClean="0"/>
              <a:t>15</a:t>
            </a:fld>
            <a:endParaRPr lang="en-US"/>
          </a:p>
        </p:txBody>
      </p:sp>
    </p:spTree>
    <p:extLst>
      <p:ext uri="{BB962C8B-B14F-4D97-AF65-F5344CB8AC3E}">
        <p14:creationId xmlns:p14="http://schemas.microsoft.com/office/powerpoint/2010/main" val="160648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12A2A-742C-3BDA-06C5-1ADDE6473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68E19-9F6F-F82C-EE5F-107B08BC1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5123B-26B7-9227-50B5-A7658F142EEB}"/>
              </a:ext>
            </a:extLst>
          </p:cNvPr>
          <p:cNvSpPr>
            <a:spLocks noGrp="1"/>
          </p:cNvSpPr>
          <p:nvPr>
            <p:ph type="body" idx="1"/>
          </p:nvPr>
        </p:nvSpPr>
        <p:spPr/>
        <p:txBody>
          <a:bodyPr/>
          <a:lstStyle/>
          <a:p>
            <a:r>
              <a:rPr lang="en-US" dirty="0"/>
              <a:t>Goal was to 80%</a:t>
            </a:r>
          </a:p>
        </p:txBody>
      </p:sp>
      <p:sp>
        <p:nvSpPr>
          <p:cNvPr id="4" name="Slide Number Placeholder 3">
            <a:extLst>
              <a:ext uri="{FF2B5EF4-FFF2-40B4-BE49-F238E27FC236}">
                <a16:creationId xmlns:a16="http://schemas.microsoft.com/office/drawing/2014/main" id="{34B1A277-A9A1-863A-0F44-0155F054929B}"/>
              </a:ext>
            </a:extLst>
          </p:cNvPr>
          <p:cNvSpPr>
            <a:spLocks noGrp="1"/>
          </p:cNvSpPr>
          <p:nvPr>
            <p:ph type="sldNum" sz="quarter" idx="5"/>
          </p:nvPr>
        </p:nvSpPr>
        <p:spPr/>
        <p:txBody>
          <a:bodyPr/>
          <a:lstStyle/>
          <a:p>
            <a:fld id="{A8C1EEDD-E3AC-CF48-B6EE-650605B94622}" type="slidenum">
              <a:rPr lang="en-US" smtClean="0"/>
              <a:t>16</a:t>
            </a:fld>
            <a:endParaRPr lang="en-US"/>
          </a:p>
        </p:txBody>
      </p:sp>
    </p:spTree>
    <p:extLst>
      <p:ext uri="{BB962C8B-B14F-4D97-AF65-F5344CB8AC3E}">
        <p14:creationId xmlns:p14="http://schemas.microsoft.com/office/powerpoint/2010/main" val="169571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C34EAE-F438-1645-ADC4-17EBBFD8A85F}"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12123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34EAE-F438-1645-ADC4-17EBBFD8A85F}"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427141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34EAE-F438-1645-ADC4-17EBBFD8A85F}"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341699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34EAE-F438-1645-ADC4-17EBBFD8A85F}"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81324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34EAE-F438-1645-ADC4-17EBBFD8A85F}"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28560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C34EAE-F438-1645-ADC4-17EBBFD8A85F}" type="datetimeFigureOut">
              <a:rPr lang="en-US" smtClean="0"/>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322194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C34EAE-F438-1645-ADC4-17EBBFD8A85F}" type="datetimeFigureOut">
              <a:rPr lang="en-US" smtClean="0"/>
              <a:t>2/27/25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287135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C34EAE-F438-1645-ADC4-17EBBFD8A85F}" type="datetimeFigureOut">
              <a:rPr lang="en-US" smtClean="0"/>
              <a:t>2/27/25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05735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34EAE-F438-1645-ADC4-17EBBFD8A85F}" type="datetimeFigureOut">
              <a:rPr lang="en-US" smtClean="0"/>
              <a:t>2/27/25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31405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34EAE-F438-1645-ADC4-17EBBFD8A85F}" type="datetimeFigureOut">
              <a:rPr lang="en-US" smtClean="0"/>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279288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34EAE-F438-1645-ADC4-17EBBFD8A85F}" type="datetimeFigureOut">
              <a:rPr lang="en-US" smtClean="0"/>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387480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FC34EAE-F438-1645-ADC4-17EBBFD8A85F}" type="datetimeFigureOut">
              <a:rPr lang="en-US" smtClean="0"/>
              <a:t>2/27/25</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BBF4CA4-23FD-B94A-B8EB-A3A3C22A99E6}" type="slidenum">
              <a:rPr lang="en-US" smtClean="0"/>
              <a:t>‹#›</a:t>
            </a:fld>
            <a:endParaRPr lang="en-US"/>
          </a:p>
        </p:txBody>
      </p:sp>
      <p:pic>
        <p:nvPicPr>
          <p:cNvPr id="15" name="Picture 14" descr="UWSP1-16-10rati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3999" cy="5715000"/>
          </a:xfrm>
          <a:prstGeom prst="rect">
            <a:avLst/>
          </a:prstGeom>
        </p:spPr>
      </p:pic>
    </p:spTree>
    <p:extLst>
      <p:ext uri="{BB962C8B-B14F-4D97-AF65-F5344CB8AC3E}">
        <p14:creationId xmlns:p14="http://schemas.microsoft.com/office/powerpoint/2010/main" val="104933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forms.office.com/r/uSdq8PcnQ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isconsin.edu/accountability/progress-and-completion/"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ECDE4-A9A7-C1A5-E8BC-4EDD3C06BF4E}"/>
              </a:ext>
            </a:extLst>
          </p:cNvPr>
          <p:cNvSpPr>
            <a:spLocks noGrp="1"/>
          </p:cNvSpPr>
          <p:nvPr>
            <p:ph type="ctrTitle"/>
          </p:nvPr>
        </p:nvSpPr>
        <p:spPr/>
        <p:txBody>
          <a:bodyPr>
            <a:normAutofit/>
          </a:bodyPr>
          <a:lstStyle/>
          <a:p>
            <a:r>
              <a:rPr lang="en-US" sz="4400">
                <a:ea typeface="Calibri"/>
                <a:cs typeface="Calibri"/>
              </a:rPr>
              <a:t>Retention Summit 2025</a:t>
            </a:r>
            <a:endParaRPr lang="en-US"/>
          </a:p>
        </p:txBody>
      </p:sp>
      <p:sp>
        <p:nvSpPr>
          <p:cNvPr id="4" name="Subtitle 3">
            <a:extLst>
              <a:ext uri="{FF2B5EF4-FFF2-40B4-BE49-F238E27FC236}">
                <a16:creationId xmlns:a16="http://schemas.microsoft.com/office/drawing/2014/main" id="{7BC04457-E87E-B3AA-60D5-986DB602C994}"/>
              </a:ext>
            </a:extLst>
          </p:cNvPr>
          <p:cNvSpPr>
            <a:spLocks noGrp="1"/>
          </p:cNvSpPr>
          <p:nvPr>
            <p:ph type="subTitle" idx="1"/>
          </p:nvPr>
        </p:nvSpPr>
        <p:spPr/>
        <p:txBody>
          <a:bodyPr/>
          <a:lstStyle/>
          <a:p>
            <a:r>
              <a:rPr lang="en-US"/>
              <a:t>Understanding Our Students to Positively Impact Retention</a:t>
            </a:r>
          </a:p>
        </p:txBody>
      </p:sp>
      <p:pic>
        <p:nvPicPr>
          <p:cNvPr id="2" name="Picture 1">
            <a:extLst>
              <a:ext uri="{FF2B5EF4-FFF2-40B4-BE49-F238E27FC236}">
                <a16:creationId xmlns:a16="http://schemas.microsoft.com/office/drawing/2014/main" id="{C0C2FC5C-3644-9C63-F911-C47486BA54A2}"/>
              </a:ext>
            </a:extLst>
          </p:cNvPr>
          <p:cNvPicPr>
            <a:picLocks noChangeAspect="1"/>
          </p:cNvPicPr>
          <p:nvPr/>
        </p:nvPicPr>
        <p:blipFill>
          <a:blip r:embed="rId2">
            <a:alphaModFix amt="70000"/>
          </a:blip>
          <a:srcRect t="1398" b="5245"/>
          <a:stretch/>
        </p:blipFill>
        <p:spPr>
          <a:xfrm>
            <a:off x="5663996" y="360043"/>
            <a:ext cx="2494074" cy="1664795"/>
          </a:xfrm>
          <a:prstGeom prst="rect">
            <a:avLst/>
          </a:prstGeom>
          <a:effectLst>
            <a:softEdge rad="12700"/>
          </a:effectLst>
        </p:spPr>
      </p:pic>
      <p:pic>
        <p:nvPicPr>
          <p:cNvPr id="1028" name="Picture 4" descr="CC 923-5">
            <a:extLst>
              <a:ext uri="{FF2B5EF4-FFF2-40B4-BE49-F238E27FC236}">
                <a16:creationId xmlns:a16="http://schemas.microsoft.com/office/drawing/2014/main" id="{63E7D6ED-8B0D-865F-3076-8EC73DA29C0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3169921" y="360044"/>
            <a:ext cx="2494075" cy="166479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26" name="Picture 2" descr="CamCan-9">
            <a:extLst>
              <a:ext uri="{FF2B5EF4-FFF2-40B4-BE49-F238E27FC236}">
                <a16:creationId xmlns:a16="http://schemas.microsoft.com/office/drawing/2014/main" id="{023F7E38-EE84-CBCF-D2E8-442D0E3BC3BB}"/>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685800" y="360044"/>
            <a:ext cx="2494075" cy="166479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6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9BBDB-61CC-47E2-D008-822AF9B6B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F0016-2486-8054-C2D0-504BF6DF76DD}"/>
              </a:ext>
            </a:extLst>
          </p:cNvPr>
          <p:cNvSpPr>
            <a:spLocks noGrp="1"/>
          </p:cNvSpPr>
          <p:nvPr>
            <p:ph type="title"/>
          </p:nvPr>
        </p:nvSpPr>
        <p:spPr/>
        <p:txBody>
          <a:bodyPr/>
          <a:lstStyle/>
          <a:p>
            <a:r>
              <a:rPr lang="en-US"/>
              <a:t>What the data tells us</a:t>
            </a:r>
          </a:p>
        </p:txBody>
      </p:sp>
      <p:sp>
        <p:nvSpPr>
          <p:cNvPr id="3" name="Content Placeholder 2">
            <a:extLst>
              <a:ext uri="{FF2B5EF4-FFF2-40B4-BE49-F238E27FC236}">
                <a16:creationId xmlns:a16="http://schemas.microsoft.com/office/drawing/2014/main" id="{B7535CFE-8E96-555B-6DA0-8F16AD3F8279}"/>
              </a:ext>
            </a:extLst>
          </p:cNvPr>
          <p:cNvSpPr>
            <a:spLocks noGrp="1"/>
          </p:cNvSpPr>
          <p:nvPr>
            <p:ph idx="1"/>
          </p:nvPr>
        </p:nvSpPr>
        <p:spPr>
          <a:xfrm>
            <a:off x="457200" y="1183520"/>
            <a:ext cx="8229600" cy="3771636"/>
          </a:xfrm>
        </p:spPr>
        <p:txBody>
          <a:bodyPr vert="horz" lIns="91440" tIns="45720" rIns="91440" bIns="45720" rtlCol="0" anchor="t">
            <a:normAutofit/>
          </a:bodyPr>
          <a:lstStyle/>
          <a:p>
            <a:pPr marL="0" indent="0" algn="ctr">
              <a:buNone/>
            </a:pPr>
            <a:r>
              <a:rPr lang="en-US" sz="2400" b="1" dirty="0">
                <a:latin typeface="Aptos"/>
                <a:ea typeface="Calibri"/>
                <a:cs typeface="Calibri"/>
              </a:rPr>
              <a:t>Retention of Students </a:t>
            </a:r>
            <a:r>
              <a:rPr lang="en-US" sz="2400" b="1">
                <a:latin typeface="Aptos"/>
                <a:ea typeface="Calibri"/>
                <a:cs typeface="Calibri"/>
              </a:rPr>
              <a:t>Who </a:t>
            </a:r>
            <a:r>
              <a:rPr lang="en-US" sz="2400" b="1" dirty="0">
                <a:latin typeface="Aptos"/>
                <a:ea typeface="Calibri"/>
                <a:cs typeface="Calibri"/>
              </a:rPr>
              <a:t>Find Their Purpose</a:t>
            </a:r>
          </a:p>
          <a:p>
            <a:r>
              <a:rPr lang="en-US" sz="1800" dirty="0">
                <a:latin typeface="Aptos"/>
                <a:ea typeface="Calibri"/>
                <a:cs typeface="Calibri"/>
              </a:rPr>
              <a:t>Students who enter undecided or undeclared and change their major are retained at a higher rate and have a higher GPA than those undecided/undeclared students</a:t>
            </a:r>
            <a:r>
              <a:rPr lang="en-US" sz="1800">
                <a:latin typeface="Aptos"/>
                <a:ea typeface="Calibri"/>
                <a:cs typeface="Calibri"/>
              </a:rPr>
              <a:t> who</a:t>
            </a:r>
            <a:r>
              <a:rPr lang="en-US" sz="1800" dirty="0">
                <a:latin typeface="Aptos"/>
                <a:ea typeface="Calibri"/>
                <a:cs typeface="Calibri"/>
              </a:rPr>
              <a:t> do not change the major. </a:t>
            </a:r>
            <a:endParaRPr lang="en-US" dirty="0"/>
          </a:p>
          <a:p>
            <a:r>
              <a:rPr lang="en-US" sz="1800" dirty="0">
                <a:latin typeface="Aptos"/>
                <a:ea typeface="Calibri"/>
                <a:cs typeface="Calibri"/>
              </a:rPr>
              <a:t>Students in high DFW courses that earn at least one DFW and change their major are retained at a higher rate and have a higher GPA than similar students</a:t>
            </a:r>
            <a:r>
              <a:rPr lang="en-US" sz="1800">
                <a:latin typeface="Aptos"/>
                <a:ea typeface="Calibri"/>
                <a:cs typeface="Calibri"/>
              </a:rPr>
              <a:t> who</a:t>
            </a:r>
            <a:r>
              <a:rPr lang="en-US" sz="1800" dirty="0">
                <a:latin typeface="Aptos"/>
                <a:ea typeface="Calibri"/>
                <a:cs typeface="Calibri"/>
              </a:rPr>
              <a:t> do not change their major</a:t>
            </a:r>
            <a:endParaRPr lang="en-US" dirty="0"/>
          </a:p>
          <a:p>
            <a:r>
              <a:rPr lang="en-US" sz="1800" dirty="0">
                <a:latin typeface="Aptos"/>
                <a:ea typeface="Calibri"/>
                <a:cs typeface="Calibri"/>
              </a:rPr>
              <a:t>Generally: Those who</a:t>
            </a:r>
            <a:r>
              <a:rPr lang="en-US" sz="1800">
                <a:latin typeface="Aptos"/>
                <a:ea typeface="Calibri"/>
                <a:cs typeface="Calibri"/>
              </a:rPr>
              <a:t> discern</a:t>
            </a:r>
            <a:r>
              <a:rPr lang="en-US" sz="1800" dirty="0">
                <a:latin typeface="Aptos"/>
                <a:ea typeface="Calibri"/>
                <a:cs typeface="Calibri"/>
              </a:rPr>
              <a:t> their major and stick with it are more successful and are retained at higher rates.</a:t>
            </a:r>
            <a:endParaRPr lang="en-US" dirty="0"/>
          </a:p>
          <a:p>
            <a:pPr marL="0" indent="0">
              <a:buNone/>
            </a:pPr>
            <a:endParaRPr lang="en-US">
              <a:ea typeface="Calibri"/>
              <a:cs typeface="Calibri"/>
            </a:endParaRPr>
          </a:p>
        </p:txBody>
      </p:sp>
    </p:spTree>
    <p:extLst>
      <p:ext uri="{BB962C8B-B14F-4D97-AF65-F5344CB8AC3E}">
        <p14:creationId xmlns:p14="http://schemas.microsoft.com/office/powerpoint/2010/main" val="108590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CA-6EE4-D830-A4E5-95B629BDA83F}"/>
              </a:ext>
            </a:extLst>
          </p:cNvPr>
          <p:cNvSpPr>
            <a:spLocks noGrp="1"/>
          </p:cNvSpPr>
          <p:nvPr>
            <p:ph type="title"/>
          </p:nvPr>
        </p:nvSpPr>
        <p:spPr/>
        <p:txBody>
          <a:bodyPr/>
          <a:lstStyle/>
          <a:p>
            <a:r>
              <a:rPr lang="en-US" dirty="0"/>
              <a:t>Where our students are at</a:t>
            </a:r>
          </a:p>
        </p:txBody>
      </p:sp>
      <p:sp>
        <p:nvSpPr>
          <p:cNvPr id="3" name="Content Placeholder 2">
            <a:extLst>
              <a:ext uri="{FF2B5EF4-FFF2-40B4-BE49-F238E27FC236}">
                <a16:creationId xmlns:a16="http://schemas.microsoft.com/office/drawing/2014/main" id="{778F2004-DD80-6DC5-2947-40C2DC713D74}"/>
              </a:ext>
            </a:extLst>
          </p:cNvPr>
          <p:cNvSpPr>
            <a:spLocks noGrp="1"/>
          </p:cNvSpPr>
          <p:nvPr>
            <p:ph idx="1"/>
          </p:nvPr>
        </p:nvSpPr>
        <p:spPr/>
        <p:txBody>
          <a:bodyPr/>
          <a:lstStyle/>
          <a:p>
            <a:pPr marL="0" marR="0" lvl="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b="1" dirty="0"/>
          </a:p>
        </p:txBody>
      </p:sp>
      <p:graphicFrame>
        <p:nvGraphicFramePr>
          <p:cNvPr id="4" name="Diagram 3">
            <a:extLst>
              <a:ext uri="{FF2B5EF4-FFF2-40B4-BE49-F238E27FC236}">
                <a16:creationId xmlns:a16="http://schemas.microsoft.com/office/drawing/2014/main" id="{C9E089BD-A83B-F25A-2021-3F462DE0C63F}"/>
              </a:ext>
            </a:extLst>
          </p:cNvPr>
          <p:cNvGraphicFramePr/>
          <p:nvPr>
            <p:extLst>
              <p:ext uri="{D42A27DB-BD31-4B8C-83A1-F6EECF244321}">
                <p14:modId xmlns:p14="http://schemas.microsoft.com/office/powerpoint/2010/main" val="2265732514"/>
              </p:ext>
            </p:extLst>
          </p:nvPr>
        </p:nvGraphicFramePr>
        <p:xfrm>
          <a:off x="1790700" y="1069340"/>
          <a:ext cx="5562600" cy="37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57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24CC-1F0F-CE12-6598-4BE521E31E3E}"/>
              </a:ext>
            </a:extLst>
          </p:cNvPr>
          <p:cNvSpPr>
            <a:spLocks noGrp="1"/>
          </p:cNvSpPr>
          <p:nvPr>
            <p:ph type="title"/>
          </p:nvPr>
        </p:nvSpPr>
        <p:spPr/>
        <p:txBody>
          <a:bodyPr anchor="ctr">
            <a:normAutofit/>
          </a:bodyPr>
          <a:lstStyle/>
          <a:p>
            <a:r>
              <a:rPr lang="en-US"/>
              <a:t>What we can control</a:t>
            </a:r>
          </a:p>
        </p:txBody>
      </p:sp>
      <p:pic>
        <p:nvPicPr>
          <p:cNvPr id="3074" name="Picture 2" descr="31 Student Engagement Strategies For Any College Course">
            <a:extLst>
              <a:ext uri="{FF2B5EF4-FFF2-40B4-BE49-F238E27FC236}">
                <a16:creationId xmlns:a16="http://schemas.microsoft.com/office/drawing/2014/main" id="{DEF6DBA6-8B9B-D7E9-E1B5-06EB8734ED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100" y="1181365"/>
            <a:ext cx="75438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8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2B745-F2A5-B7B0-0B96-96FDB155F3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1B98D-BC1B-D3BF-BE21-EAC3E1A30343}"/>
              </a:ext>
            </a:extLst>
          </p:cNvPr>
          <p:cNvSpPr>
            <a:spLocks noGrp="1"/>
          </p:cNvSpPr>
          <p:nvPr>
            <p:ph type="title"/>
          </p:nvPr>
        </p:nvSpPr>
        <p:spPr>
          <a:xfrm>
            <a:off x="457200" y="228865"/>
            <a:ext cx="8229600" cy="952500"/>
          </a:xfrm>
        </p:spPr>
        <p:txBody>
          <a:bodyPr anchor="ctr">
            <a:normAutofit/>
          </a:bodyPr>
          <a:lstStyle/>
          <a:p>
            <a:r>
              <a:rPr lang="en-US"/>
              <a:t>What we can control</a:t>
            </a:r>
          </a:p>
        </p:txBody>
      </p:sp>
      <p:pic>
        <p:nvPicPr>
          <p:cNvPr id="2050" name="Picture 2" descr="should">
            <a:extLst>
              <a:ext uri="{FF2B5EF4-FFF2-40B4-BE49-F238E27FC236}">
                <a16:creationId xmlns:a16="http://schemas.microsoft.com/office/drawing/2014/main" id="{8724E4CB-4DFF-825F-93F2-BD97E8C199D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412748" y="1476770"/>
            <a:ext cx="4038600" cy="2482325"/>
          </a:xfrm>
          <a:prstGeom prst="rect">
            <a:avLst/>
          </a:prstGeom>
          <a:solidFill>
            <a:srgbClr val="FFFFFF"/>
          </a:solidFill>
        </p:spPr>
      </p:pic>
      <p:sp>
        <p:nvSpPr>
          <p:cNvPr id="2055" name="Content Placeholder 3">
            <a:extLst>
              <a:ext uri="{FF2B5EF4-FFF2-40B4-BE49-F238E27FC236}">
                <a16:creationId xmlns:a16="http://schemas.microsoft.com/office/drawing/2014/main" id="{959399CA-E613-8794-F9D5-49ECC14E3464}"/>
              </a:ext>
            </a:extLst>
          </p:cNvPr>
          <p:cNvSpPr>
            <a:spLocks noGrp="1"/>
          </p:cNvSpPr>
          <p:nvPr>
            <p:ph sz="half" idx="2"/>
          </p:nvPr>
        </p:nvSpPr>
        <p:spPr>
          <a:xfrm>
            <a:off x="2009869" y="3959095"/>
            <a:ext cx="5391339" cy="835649"/>
          </a:xfrm>
        </p:spPr>
        <p:txBody>
          <a:bodyPr>
            <a:normAutofit fontScale="92500" lnSpcReduction="10000"/>
          </a:bodyPr>
          <a:lstStyle/>
          <a:p>
            <a:pPr marL="0" indent="0" algn="ctr">
              <a:buNone/>
            </a:pPr>
            <a:r>
              <a:rPr lang="en-US" dirty="0"/>
              <a:t>Stop “should”-</a:t>
            </a:r>
            <a:r>
              <a:rPr lang="en-US" dirty="0" err="1"/>
              <a:t>ing</a:t>
            </a:r>
            <a:r>
              <a:rPr lang="en-US" dirty="0"/>
              <a:t> on our students: design for who we have.</a:t>
            </a:r>
          </a:p>
        </p:txBody>
      </p:sp>
    </p:spTree>
    <p:extLst>
      <p:ext uri="{BB962C8B-B14F-4D97-AF65-F5344CB8AC3E}">
        <p14:creationId xmlns:p14="http://schemas.microsoft.com/office/powerpoint/2010/main" val="41149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6082-781A-A91D-1A95-6AD35537F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AC0D6-2EE5-6F0E-6573-CB8270EB79E9}"/>
              </a:ext>
            </a:extLst>
          </p:cNvPr>
          <p:cNvSpPr>
            <a:spLocks noGrp="1"/>
          </p:cNvSpPr>
          <p:nvPr>
            <p:ph type="title"/>
          </p:nvPr>
        </p:nvSpPr>
        <p:spPr/>
        <p:txBody>
          <a:bodyPr/>
          <a:lstStyle/>
          <a:p>
            <a:r>
              <a:rPr lang="en-US"/>
              <a:t>What we can control</a:t>
            </a:r>
          </a:p>
        </p:txBody>
      </p:sp>
      <p:sp>
        <p:nvSpPr>
          <p:cNvPr id="3" name="Content Placeholder 2">
            <a:extLst>
              <a:ext uri="{FF2B5EF4-FFF2-40B4-BE49-F238E27FC236}">
                <a16:creationId xmlns:a16="http://schemas.microsoft.com/office/drawing/2014/main" id="{63010CAA-76ED-93D5-2539-35B20C2E5435}"/>
              </a:ext>
            </a:extLst>
          </p:cNvPr>
          <p:cNvSpPr>
            <a:spLocks noGrp="1"/>
          </p:cNvSpPr>
          <p:nvPr>
            <p:ph idx="1"/>
          </p:nvPr>
        </p:nvSpPr>
        <p:spPr/>
        <p:txBody>
          <a:bodyPr/>
          <a:lstStyle/>
          <a:p>
            <a:pPr marL="0" indent="0">
              <a:buNone/>
            </a:pPr>
            <a:endParaRPr lang="en-US"/>
          </a:p>
          <a:p>
            <a:pPr marL="0" indent="0">
              <a:buNone/>
            </a:pPr>
            <a:endParaRPr lang="en-US"/>
          </a:p>
        </p:txBody>
      </p:sp>
      <p:pic>
        <p:nvPicPr>
          <p:cNvPr id="7" name="Picture 6">
            <a:extLst>
              <a:ext uri="{FF2B5EF4-FFF2-40B4-BE49-F238E27FC236}">
                <a16:creationId xmlns:a16="http://schemas.microsoft.com/office/drawing/2014/main" id="{12D82024-DB57-435F-21E5-8B0A74128FF9}"/>
              </a:ext>
            </a:extLst>
          </p:cNvPr>
          <p:cNvPicPr>
            <a:picLocks noChangeAspect="1"/>
          </p:cNvPicPr>
          <p:nvPr/>
        </p:nvPicPr>
        <p:blipFill>
          <a:blip r:embed="rId3"/>
          <a:stretch>
            <a:fillRect/>
          </a:stretch>
        </p:blipFill>
        <p:spPr>
          <a:xfrm>
            <a:off x="2399168" y="1847867"/>
            <a:ext cx="4585312" cy="2789972"/>
          </a:xfrm>
          <a:prstGeom prst="rect">
            <a:avLst/>
          </a:prstGeom>
        </p:spPr>
      </p:pic>
      <p:sp>
        <p:nvSpPr>
          <p:cNvPr id="9" name="TextBox 8">
            <a:extLst>
              <a:ext uri="{FF2B5EF4-FFF2-40B4-BE49-F238E27FC236}">
                <a16:creationId xmlns:a16="http://schemas.microsoft.com/office/drawing/2014/main" id="{A42C38DB-1411-C666-780D-5406408B53D9}"/>
              </a:ext>
            </a:extLst>
          </p:cNvPr>
          <p:cNvSpPr txBox="1"/>
          <p:nvPr/>
        </p:nvSpPr>
        <p:spPr>
          <a:xfrm>
            <a:off x="552261" y="1268260"/>
            <a:ext cx="8030424"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We can shift our approaches and actions together</a:t>
            </a:r>
          </a:p>
        </p:txBody>
      </p:sp>
    </p:spTree>
    <p:extLst>
      <p:ext uri="{BB962C8B-B14F-4D97-AF65-F5344CB8AC3E}">
        <p14:creationId xmlns:p14="http://schemas.microsoft.com/office/powerpoint/2010/main" val="372853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DC6C-8847-A900-7E1F-892A5205B7D2}"/>
              </a:ext>
            </a:extLst>
          </p:cNvPr>
          <p:cNvSpPr>
            <a:spLocks noGrp="1"/>
          </p:cNvSpPr>
          <p:nvPr>
            <p:ph type="title"/>
          </p:nvPr>
        </p:nvSpPr>
        <p:spPr/>
        <p:txBody>
          <a:bodyPr/>
          <a:lstStyle/>
          <a:p>
            <a:r>
              <a:rPr lang="en-US"/>
              <a:t>Tools We Have</a:t>
            </a:r>
          </a:p>
        </p:txBody>
      </p:sp>
      <p:pic>
        <p:nvPicPr>
          <p:cNvPr id="5" name="Picture 4">
            <a:extLst>
              <a:ext uri="{FF2B5EF4-FFF2-40B4-BE49-F238E27FC236}">
                <a16:creationId xmlns:a16="http://schemas.microsoft.com/office/drawing/2014/main" id="{1AAF6389-CC75-0668-16DC-2A68301BC10C}"/>
              </a:ext>
            </a:extLst>
          </p:cNvPr>
          <p:cNvPicPr>
            <a:picLocks noChangeAspect="1"/>
          </p:cNvPicPr>
          <p:nvPr/>
        </p:nvPicPr>
        <p:blipFill>
          <a:blip r:embed="rId3"/>
          <a:srcRect b="34005"/>
          <a:stretch/>
        </p:blipFill>
        <p:spPr>
          <a:xfrm>
            <a:off x="794228" y="1050202"/>
            <a:ext cx="5277689" cy="2634558"/>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CFA3FA72-79D3-36E0-6F38-178F6DE81B22}"/>
              </a:ext>
            </a:extLst>
          </p:cNvPr>
          <p:cNvSpPr/>
          <p:nvPr/>
        </p:nvSpPr>
        <p:spPr>
          <a:xfrm>
            <a:off x="794227" y="1050202"/>
            <a:ext cx="5277689" cy="2634558"/>
          </a:xfrm>
          <a:prstGeom prst="rect">
            <a:avLst/>
          </a:prstGeom>
          <a:gradFill>
            <a:gsLst>
              <a:gs pos="59000">
                <a:schemeClr val="bg1">
                  <a:alpha val="0"/>
                </a:schemeClr>
              </a:gs>
              <a:gs pos="100000">
                <a:schemeClr val="bg1">
                  <a:alpha val="81000"/>
                </a:schemeClr>
              </a:gs>
            </a:gsLst>
            <a:lin ang="54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9271FD0-B7DF-F914-54B0-AEED2538ED2B}"/>
              </a:ext>
            </a:extLst>
          </p:cNvPr>
          <p:cNvPicPr>
            <a:picLocks noChangeAspect="1"/>
          </p:cNvPicPr>
          <p:nvPr/>
        </p:nvPicPr>
        <p:blipFill>
          <a:blip r:embed="rId4"/>
          <a:stretch>
            <a:fillRect/>
          </a:stretch>
        </p:blipFill>
        <p:spPr>
          <a:xfrm>
            <a:off x="4155541" y="1956945"/>
            <a:ext cx="4194231" cy="2707854"/>
          </a:xfrm>
          <a:prstGeom prst="rect">
            <a:avLst/>
          </a:prstGeom>
        </p:spPr>
      </p:pic>
      <p:sp>
        <p:nvSpPr>
          <p:cNvPr id="10" name="Rectangle 9">
            <a:extLst>
              <a:ext uri="{FF2B5EF4-FFF2-40B4-BE49-F238E27FC236}">
                <a16:creationId xmlns:a16="http://schemas.microsoft.com/office/drawing/2014/main" id="{CEC7C9D1-9B63-89CC-685D-F028C0D37221}"/>
              </a:ext>
            </a:extLst>
          </p:cNvPr>
          <p:cNvSpPr/>
          <p:nvPr/>
        </p:nvSpPr>
        <p:spPr>
          <a:xfrm>
            <a:off x="4155541" y="1956944"/>
            <a:ext cx="4194231" cy="2707854"/>
          </a:xfrm>
          <a:prstGeom prst="rect">
            <a:avLst/>
          </a:prstGeom>
          <a:gradFill>
            <a:gsLst>
              <a:gs pos="59000">
                <a:schemeClr val="bg1">
                  <a:alpha val="0"/>
                </a:schemeClr>
              </a:gs>
              <a:gs pos="100000">
                <a:schemeClr val="bg1">
                  <a:alpha val="81000"/>
                </a:schemeClr>
              </a:gs>
            </a:gsLst>
            <a:lin ang="54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60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87D97-078E-65E0-2A8D-6B5C4FE3F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39A741-AE45-085D-C0E9-4093DBADB487}"/>
              </a:ext>
            </a:extLst>
          </p:cNvPr>
          <p:cNvSpPr>
            <a:spLocks noGrp="1"/>
          </p:cNvSpPr>
          <p:nvPr>
            <p:ph type="title"/>
          </p:nvPr>
        </p:nvSpPr>
        <p:spPr>
          <a:xfrm>
            <a:off x="457200" y="3273"/>
            <a:ext cx="8229600" cy="585913"/>
          </a:xfrm>
        </p:spPr>
        <p:txBody>
          <a:bodyPr>
            <a:normAutofit fontScale="90000"/>
          </a:bodyPr>
          <a:lstStyle/>
          <a:p>
            <a:r>
              <a:rPr lang="en-US"/>
              <a:t>Retention Goals</a:t>
            </a:r>
          </a:p>
        </p:txBody>
      </p:sp>
      <p:pic>
        <p:nvPicPr>
          <p:cNvPr id="6" name="Picture 5">
            <a:extLst>
              <a:ext uri="{FF2B5EF4-FFF2-40B4-BE49-F238E27FC236}">
                <a16:creationId xmlns:a16="http://schemas.microsoft.com/office/drawing/2014/main" id="{4B100CBE-9D71-1ECE-029F-259B3F47603A}"/>
              </a:ext>
            </a:extLst>
          </p:cNvPr>
          <p:cNvPicPr>
            <a:picLocks noChangeAspect="1"/>
          </p:cNvPicPr>
          <p:nvPr/>
        </p:nvPicPr>
        <p:blipFill>
          <a:blip r:embed="rId3"/>
          <a:stretch>
            <a:fillRect/>
          </a:stretch>
        </p:blipFill>
        <p:spPr>
          <a:xfrm>
            <a:off x="0" y="1145709"/>
            <a:ext cx="9144000" cy="3423582"/>
          </a:xfrm>
          <a:prstGeom prst="rect">
            <a:avLst/>
          </a:prstGeom>
        </p:spPr>
      </p:pic>
    </p:spTree>
    <p:extLst>
      <p:ext uri="{BB962C8B-B14F-4D97-AF65-F5344CB8AC3E}">
        <p14:creationId xmlns:p14="http://schemas.microsoft.com/office/powerpoint/2010/main" val="109093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4EF7B-2301-BC57-9999-FDC9CDA4B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93ED7-19F6-8E3C-FFBC-25EE66657D29}"/>
              </a:ext>
            </a:extLst>
          </p:cNvPr>
          <p:cNvSpPr>
            <a:spLocks noGrp="1"/>
          </p:cNvSpPr>
          <p:nvPr>
            <p:ph type="title"/>
          </p:nvPr>
        </p:nvSpPr>
        <p:spPr/>
        <p:txBody>
          <a:bodyPr>
            <a:normAutofit/>
          </a:bodyPr>
          <a:lstStyle/>
          <a:p>
            <a:r>
              <a:rPr lang="en-US" dirty="0"/>
              <a:t>Interactive Time</a:t>
            </a:r>
          </a:p>
        </p:txBody>
      </p:sp>
      <p:sp>
        <p:nvSpPr>
          <p:cNvPr id="3" name="Content Placeholder 2">
            <a:extLst>
              <a:ext uri="{FF2B5EF4-FFF2-40B4-BE49-F238E27FC236}">
                <a16:creationId xmlns:a16="http://schemas.microsoft.com/office/drawing/2014/main" id="{ADF46885-8D42-9A2F-8CE5-1B428A8ECC74}"/>
              </a:ext>
            </a:extLst>
          </p:cNvPr>
          <p:cNvSpPr>
            <a:spLocks noGrp="1"/>
          </p:cNvSpPr>
          <p:nvPr>
            <p:ph idx="1"/>
          </p:nvPr>
        </p:nvSpPr>
        <p:spPr/>
        <p:txBody>
          <a:bodyPr vert="horz" lIns="91440" tIns="45720" rIns="91440" bIns="45720" rtlCol="0" anchor="t">
            <a:normAutofit/>
          </a:bodyPr>
          <a:lstStyle/>
          <a:p>
            <a:r>
              <a:rPr lang="en-US" dirty="0"/>
              <a:t>Activity #1: Unit Framework Assessment </a:t>
            </a:r>
          </a:p>
          <a:p>
            <a:r>
              <a:rPr lang="en-US" dirty="0"/>
              <a:t>Breakouts with Tools and Resources</a:t>
            </a:r>
          </a:p>
          <a:p>
            <a:r>
              <a:rPr lang="en-US" dirty="0"/>
              <a:t>Activity #2: Department Action Steps  </a:t>
            </a:r>
          </a:p>
        </p:txBody>
      </p:sp>
    </p:spTree>
    <p:extLst>
      <p:ext uri="{BB962C8B-B14F-4D97-AF65-F5344CB8AC3E}">
        <p14:creationId xmlns:p14="http://schemas.microsoft.com/office/powerpoint/2010/main" val="1509899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270DE-A4DE-3778-5816-87DC1E2F0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B0F85-31BC-AF38-608E-190A06BC23A3}"/>
              </a:ext>
            </a:extLst>
          </p:cNvPr>
          <p:cNvSpPr>
            <a:spLocks noGrp="1"/>
          </p:cNvSpPr>
          <p:nvPr>
            <p:ph type="title"/>
          </p:nvPr>
        </p:nvSpPr>
        <p:spPr>
          <a:xfrm>
            <a:off x="457201" y="227542"/>
            <a:ext cx="3008313" cy="968375"/>
          </a:xfrm>
        </p:spPr>
        <p:txBody>
          <a:bodyPr anchor="b">
            <a:normAutofit/>
          </a:bodyPr>
          <a:lstStyle/>
          <a:p>
            <a:pPr>
              <a:lnSpc>
                <a:spcPct val="90000"/>
              </a:lnSpc>
            </a:pPr>
            <a:r>
              <a:rPr lang="en-US" dirty="0"/>
              <a:t>Activity #1: </a:t>
            </a:r>
            <a:br>
              <a:rPr lang="en-US" dirty="0"/>
            </a:br>
            <a:r>
              <a:rPr lang="en-US" dirty="0"/>
              <a:t>Unit Framework Assessment </a:t>
            </a:r>
          </a:p>
        </p:txBody>
      </p:sp>
      <p:sp>
        <p:nvSpPr>
          <p:cNvPr id="14" name="Text Placeholder 3">
            <a:extLst>
              <a:ext uri="{FF2B5EF4-FFF2-40B4-BE49-F238E27FC236}">
                <a16:creationId xmlns:a16="http://schemas.microsoft.com/office/drawing/2014/main" id="{EE209EE3-F8CD-5A42-40A7-6EA71B17B1A0}"/>
              </a:ext>
            </a:extLst>
          </p:cNvPr>
          <p:cNvSpPr>
            <a:spLocks noGrp="1"/>
          </p:cNvSpPr>
          <p:nvPr>
            <p:ph type="body" sz="half" idx="2"/>
          </p:nvPr>
        </p:nvSpPr>
        <p:spPr>
          <a:xfrm>
            <a:off x="457201" y="1195917"/>
            <a:ext cx="3008313" cy="3909219"/>
          </a:xfrm>
        </p:spPr>
        <p:txBody>
          <a:bodyPr/>
          <a:lstStyle/>
          <a:p>
            <a:endParaRPr lang="en-US"/>
          </a:p>
        </p:txBody>
      </p:sp>
      <p:graphicFrame>
        <p:nvGraphicFramePr>
          <p:cNvPr id="5" name="Content Placeholder 2">
            <a:extLst>
              <a:ext uri="{FF2B5EF4-FFF2-40B4-BE49-F238E27FC236}">
                <a16:creationId xmlns:a16="http://schemas.microsoft.com/office/drawing/2014/main" id="{1BFD6BCF-9495-C78B-D1BD-4E470E423420}"/>
              </a:ext>
            </a:extLst>
          </p:cNvPr>
          <p:cNvGraphicFramePr>
            <a:graphicFrameLocks noGrp="1"/>
          </p:cNvGraphicFramePr>
          <p:nvPr>
            <p:ph idx="1"/>
            <p:extLst>
              <p:ext uri="{D42A27DB-BD31-4B8C-83A1-F6EECF244321}">
                <p14:modId xmlns:p14="http://schemas.microsoft.com/office/powerpoint/2010/main" val="4270043557"/>
              </p:ext>
            </p:extLst>
          </p:nvPr>
        </p:nvGraphicFramePr>
        <p:xfrm>
          <a:off x="3575050" y="227542"/>
          <a:ext cx="5111750" cy="4877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278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49B64-142A-4C91-3F6A-3297A6CA2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A8022-2AC1-5042-4FAF-4398348C07C8}"/>
              </a:ext>
            </a:extLst>
          </p:cNvPr>
          <p:cNvSpPr>
            <a:spLocks noGrp="1"/>
          </p:cNvSpPr>
          <p:nvPr>
            <p:ph type="title"/>
          </p:nvPr>
        </p:nvSpPr>
        <p:spPr/>
        <p:txBody>
          <a:bodyPr/>
          <a:lstStyle/>
          <a:p>
            <a:r>
              <a:rPr lang="en-US"/>
              <a:t>Break-outs</a:t>
            </a:r>
          </a:p>
        </p:txBody>
      </p:sp>
      <p:pic>
        <p:nvPicPr>
          <p:cNvPr id="5" name="Content Placeholder 4">
            <a:extLst>
              <a:ext uri="{FF2B5EF4-FFF2-40B4-BE49-F238E27FC236}">
                <a16:creationId xmlns:a16="http://schemas.microsoft.com/office/drawing/2014/main" id="{793575B5-08CC-DA1D-192C-242652AA621D}"/>
              </a:ext>
            </a:extLst>
          </p:cNvPr>
          <p:cNvPicPr>
            <a:picLocks noGrp="1" noChangeAspect="1"/>
          </p:cNvPicPr>
          <p:nvPr>
            <p:ph idx="1"/>
          </p:nvPr>
        </p:nvPicPr>
        <p:blipFill>
          <a:blip r:embed="rId2"/>
          <a:stretch>
            <a:fillRect/>
          </a:stretch>
        </p:blipFill>
        <p:spPr>
          <a:xfrm>
            <a:off x="1569720" y="1097545"/>
            <a:ext cx="6369558" cy="4043256"/>
          </a:xfrm>
          <a:prstGeom prst="rect">
            <a:avLst/>
          </a:prstGeom>
        </p:spPr>
      </p:pic>
    </p:spTree>
    <p:extLst>
      <p:ext uri="{BB962C8B-B14F-4D97-AF65-F5344CB8AC3E}">
        <p14:creationId xmlns:p14="http://schemas.microsoft.com/office/powerpoint/2010/main" val="284241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nbow Hearts Graphics">
            <a:extLst>
              <a:ext uri="{FF2B5EF4-FFF2-40B4-BE49-F238E27FC236}">
                <a16:creationId xmlns:a16="http://schemas.microsoft.com/office/drawing/2014/main" id="{4EF2A4EA-A750-7ABA-BB38-5B60BA0DF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93" y="327660"/>
            <a:ext cx="7769013" cy="437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88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A8D55-BAEC-F813-A753-D125D1851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AA1B6-119C-A5ED-A985-6D9D9EF0A46D}"/>
              </a:ext>
            </a:extLst>
          </p:cNvPr>
          <p:cNvSpPr>
            <a:spLocks noGrp="1"/>
          </p:cNvSpPr>
          <p:nvPr>
            <p:ph type="title"/>
          </p:nvPr>
        </p:nvSpPr>
        <p:spPr>
          <a:xfrm>
            <a:off x="457201" y="227542"/>
            <a:ext cx="3008313" cy="968375"/>
          </a:xfrm>
        </p:spPr>
        <p:txBody>
          <a:bodyPr anchor="b">
            <a:normAutofit/>
          </a:bodyPr>
          <a:lstStyle/>
          <a:p>
            <a:r>
              <a:rPr lang="en-US"/>
              <a:t>Activity #2</a:t>
            </a:r>
            <a:br>
              <a:rPr lang="en-US"/>
            </a:br>
            <a:r>
              <a:rPr lang="en-US"/>
              <a:t>Department Action Steps</a:t>
            </a:r>
          </a:p>
        </p:txBody>
      </p:sp>
      <p:sp>
        <p:nvSpPr>
          <p:cNvPr id="10" name="Text Placeholder 3">
            <a:extLst>
              <a:ext uri="{FF2B5EF4-FFF2-40B4-BE49-F238E27FC236}">
                <a16:creationId xmlns:a16="http://schemas.microsoft.com/office/drawing/2014/main" id="{5E5DE07C-FC32-92DF-1902-DD74560F56B7}"/>
              </a:ext>
            </a:extLst>
          </p:cNvPr>
          <p:cNvSpPr>
            <a:spLocks noGrp="1"/>
          </p:cNvSpPr>
          <p:nvPr>
            <p:ph type="body" sz="half" idx="2"/>
          </p:nvPr>
        </p:nvSpPr>
        <p:spPr>
          <a:xfrm>
            <a:off x="457201" y="1195917"/>
            <a:ext cx="3008313" cy="3909219"/>
          </a:xfrm>
        </p:spPr>
        <p:txBody>
          <a:bodyPr/>
          <a:lstStyle/>
          <a:p>
            <a:endParaRPr lang="en-US" dirty="0"/>
          </a:p>
        </p:txBody>
      </p:sp>
      <p:graphicFrame>
        <p:nvGraphicFramePr>
          <p:cNvPr id="5" name="Content Placeholder 2">
            <a:extLst>
              <a:ext uri="{FF2B5EF4-FFF2-40B4-BE49-F238E27FC236}">
                <a16:creationId xmlns:a16="http://schemas.microsoft.com/office/drawing/2014/main" id="{72294935-AE7C-CE88-279A-52C7D737356D}"/>
              </a:ext>
            </a:extLst>
          </p:cNvPr>
          <p:cNvGraphicFramePr>
            <a:graphicFrameLocks noGrp="1"/>
          </p:cNvGraphicFramePr>
          <p:nvPr>
            <p:ph idx="1"/>
            <p:extLst>
              <p:ext uri="{D42A27DB-BD31-4B8C-83A1-F6EECF244321}">
                <p14:modId xmlns:p14="http://schemas.microsoft.com/office/powerpoint/2010/main" val="602348430"/>
              </p:ext>
            </p:extLst>
          </p:nvPr>
        </p:nvGraphicFramePr>
        <p:xfrm>
          <a:off x="3575050" y="227542"/>
          <a:ext cx="5111750" cy="4877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90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B3E77-C540-CB66-09FB-AF9C02D04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743F1-D570-150C-7ECB-246A403A4BD6}"/>
              </a:ext>
            </a:extLst>
          </p:cNvPr>
          <p:cNvSpPr>
            <a:spLocks noGrp="1"/>
          </p:cNvSpPr>
          <p:nvPr>
            <p:ph type="title"/>
          </p:nvPr>
        </p:nvSpPr>
        <p:spPr/>
        <p:txBody>
          <a:bodyPr/>
          <a:lstStyle/>
          <a:p>
            <a:r>
              <a:rPr lang="en-US" dirty="0"/>
              <a:t>Exit Survey</a:t>
            </a:r>
          </a:p>
        </p:txBody>
      </p:sp>
      <p:sp>
        <p:nvSpPr>
          <p:cNvPr id="3" name="Content Placeholder 2">
            <a:extLst>
              <a:ext uri="{FF2B5EF4-FFF2-40B4-BE49-F238E27FC236}">
                <a16:creationId xmlns:a16="http://schemas.microsoft.com/office/drawing/2014/main" id="{CAB97FAA-EBE9-F0BB-7188-5356C66C0E76}"/>
              </a:ext>
            </a:extLst>
          </p:cNvPr>
          <p:cNvSpPr>
            <a:spLocks noGrp="1"/>
          </p:cNvSpPr>
          <p:nvPr>
            <p:ph idx="1"/>
          </p:nvPr>
        </p:nvSpPr>
        <p:spPr/>
        <p:txBody>
          <a:bodyPr vert="horz" lIns="91440" tIns="45720" rIns="91440" bIns="45720" rtlCol="0" anchor="t">
            <a:normAutofit/>
          </a:bodyPr>
          <a:lstStyle/>
          <a:p>
            <a:pPr marL="0" indent="0">
              <a:lnSpc>
                <a:spcPct val="107000"/>
              </a:lnSpc>
              <a:buNone/>
            </a:pPr>
            <a:r>
              <a:rPr lang="en-US" sz="1800" kern="100">
                <a:latin typeface="Aptos"/>
                <a:ea typeface="Aptos" panose="020B0004020202020204" pitchFamily="34" charset="0"/>
                <a:cs typeface="Times New Roman"/>
              </a:rPr>
              <a:t>We value your feedback on today's event! Please take a few moments to complete the feedback form linked below. </a:t>
            </a:r>
            <a:endParaRPr lang="en-US" sz="1800" kern="100">
              <a:effectLst/>
              <a:latin typeface="Aptos"/>
              <a:ea typeface="Aptos" panose="020B0004020202020204" pitchFamily="34" charset="0"/>
              <a:cs typeface="Times New Roman" panose="02020603050405020304" pitchFamily="18" charset="0"/>
            </a:endParaRPr>
          </a:p>
          <a:p>
            <a:pPr marL="0" indent="0">
              <a:lnSpc>
                <a:spcPct val="107000"/>
              </a:lnSpc>
              <a:buNone/>
            </a:pPr>
            <a:endParaRPr lang="en-US" sz="1800" kern="100">
              <a:latin typeface="Aptos"/>
              <a:cs typeface="Times New Roman"/>
            </a:endParaRPr>
          </a:p>
          <a:p>
            <a:pPr marL="0" indent="0">
              <a:lnSpc>
                <a:spcPct val="107000"/>
              </a:lnSpc>
              <a:buNone/>
            </a:pPr>
            <a:r>
              <a:rPr lang="en-US" sz="1800" kern="100">
                <a:ea typeface="+mn-lt"/>
                <a:cs typeface="+mn-lt"/>
                <a:hlinkClick r:id="rId2"/>
              </a:rPr>
              <a:t>2025 UWSP Retention Summit</a:t>
            </a:r>
            <a:endParaRPr lang="en-US"/>
          </a:p>
          <a:p>
            <a:pPr marL="0" indent="0">
              <a:lnSpc>
                <a:spcPct val="107000"/>
              </a:lnSpc>
              <a:buNone/>
            </a:pPr>
            <a:endParaRPr lang="en-US" sz="1800" kern="100">
              <a:ea typeface="Calibri"/>
              <a:cs typeface="Calibri"/>
            </a:endParaRPr>
          </a:p>
          <a:p>
            <a:pPr marL="0" indent="0">
              <a:buNone/>
            </a:pPr>
            <a:endParaRPr lang="en-US">
              <a:ea typeface="Calibri"/>
              <a:cs typeface="Calibri"/>
            </a:endParaRPr>
          </a:p>
        </p:txBody>
      </p:sp>
      <p:pic>
        <p:nvPicPr>
          <p:cNvPr id="4" name="Picture 3">
            <a:extLst>
              <a:ext uri="{FF2B5EF4-FFF2-40B4-BE49-F238E27FC236}">
                <a16:creationId xmlns:a16="http://schemas.microsoft.com/office/drawing/2014/main" id="{57635324-7289-0C1F-BE9F-A34D41FF3792}"/>
              </a:ext>
            </a:extLst>
          </p:cNvPr>
          <p:cNvPicPr>
            <a:picLocks noChangeAspect="1"/>
          </p:cNvPicPr>
          <p:nvPr/>
        </p:nvPicPr>
        <p:blipFill>
          <a:blip r:embed="rId3"/>
          <a:stretch>
            <a:fillRect/>
          </a:stretch>
        </p:blipFill>
        <p:spPr>
          <a:xfrm>
            <a:off x="5411703" y="1986062"/>
            <a:ext cx="2793518" cy="2827147"/>
          </a:xfrm>
          <a:prstGeom prst="rect">
            <a:avLst/>
          </a:prstGeom>
        </p:spPr>
      </p:pic>
    </p:spTree>
    <p:extLst>
      <p:ext uri="{BB962C8B-B14F-4D97-AF65-F5344CB8AC3E}">
        <p14:creationId xmlns:p14="http://schemas.microsoft.com/office/powerpoint/2010/main" val="404840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1A1F-09DA-832A-B955-A11A67F7C52E}"/>
              </a:ext>
            </a:extLst>
          </p:cNvPr>
          <p:cNvSpPr>
            <a:spLocks noGrp="1"/>
          </p:cNvSpPr>
          <p:nvPr>
            <p:ph type="title"/>
          </p:nvPr>
        </p:nvSpPr>
        <p:spPr/>
        <p:txBody>
          <a:bodyPr/>
          <a:lstStyle/>
          <a:p>
            <a:r>
              <a:rPr lang="en-US" dirty="0"/>
              <a:t>Chancellor’s Welcome</a:t>
            </a:r>
          </a:p>
        </p:txBody>
      </p:sp>
      <p:pic>
        <p:nvPicPr>
          <p:cNvPr id="2050" name="Picture 2" descr="Home - Chancellor's Office | UWSP">
            <a:extLst>
              <a:ext uri="{FF2B5EF4-FFF2-40B4-BE49-F238E27FC236}">
                <a16:creationId xmlns:a16="http://schemas.microsoft.com/office/drawing/2014/main" id="{C3F18069-FA20-25FC-F4EF-FED2C608A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560" y="1469007"/>
            <a:ext cx="5252879" cy="350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8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1122-4B62-617C-8E70-A2B4755FD9FD}"/>
              </a:ext>
            </a:extLst>
          </p:cNvPr>
          <p:cNvSpPr>
            <a:spLocks noGrp="1"/>
          </p:cNvSpPr>
          <p:nvPr>
            <p:ph type="title"/>
          </p:nvPr>
        </p:nvSpPr>
        <p:spPr>
          <a:xfrm>
            <a:off x="457200" y="228865"/>
            <a:ext cx="8229600" cy="952500"/>
          </a:xfrm>
        </p:spPr>
        <p:txBody>
          <a:bodyPr anchor="ctr">
            <a:normAutofit/>
          </a:bodyPr>
          <a:lstStyle/>
          <a:p>
            <a:r>
              <a:rPr lang="en-US" dirty="0"/>
              <a:t>Summit Outcomes</a:t>
            </a:r>
          </a:p>
        </p:txBody>
      </p:sp>
      <p:graphicFrame>
        <p:nvGraphicFramePr>
          <p:cNvPr id="5" name="Content Placeholder 2">
            <a:extLst>
              <a:ext uri="{FF2B5EF4-FFF2-40B4-BE49-F238E27FC236}">
                <a16:creationId xmlns:a16="http://schemas.microsoft.com/office/drawing/2014/main" id="{10B12991-8798-E158-B4A1-D23FFC5AF96E}"/>
              </a:ext>
            </a:extLst>
          </p:cNvPr>
          <p:cNvGraphicFramePr>
            <a:graphicFrameLocks noGrp="1"/>
          </p:cNvGraphicFramePr>
          <p:nvPr>
            <p:ph idx="1"/>
            <p:extLst>
              <p:ext uri="{D42A27DB-BD31-4B8C-83A1-F6EECF244321}">
                <p14:modId xmlns:p14="http://schemas.microsoft.com/office/powerpoint/2010/main" val="2471489461"/>
              </p:ext>
            </p:extLst>
          </p:nvPr>
        </p:nvGraphicFramePr>
        <p:xfrm>
          <a:off x="457200" y="1082040"/>
          <a:ext cx="8229600" cy="37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569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026D-2A94-19AF-3896-5800926D012A}"/>
              </a:ext>
            </a:extLst>
          </p:cNvPr>
          <p:cNvSpPr>
            <a:spLocks noGrp="1"/>
          </p:cNvSpPr>
          <p:nvPr>
            <p:ph type="title"/>
          </p:nvPr>
        </p:nvSpPr>
        <p:spPr/>
        <p:txBody>
          <a:bodyPr/>
          <a:lstStyle/>
          <a:p>
            <a:r>
              <a:rPr lang="en-US"/>
              <a:t>Where we stand</a:t>
            </a:r>
          </a:p>
        </p:txBody>
      </p:sp>
      <p:pic>
        <p:nvPicPr>
          <p:cNvPr id="4" name="Content Placeholder 3" descr="A graph of a number of blue rectangular bars&#10;&#10;Description automatically generated with medium confidence">
            <a:extLst>
              <a:ext uri="{FF2B5EF4-FFF2-40B4-BE49-F238E27FC236}">
                <a16:creationId xmlns:a16="http://schemas.microsoft.com/office/drawing/2014/main" id="{8724EF21-EF1C-36EA-7831-9F502F02F386}"/>
              </a:ext>
            </a:extLst>
          </p:cNvPr>
          <p:cNvPicPr>
            <a:picLocks noGrp="1" noChangeAspect="1"/>
          </p:cNvPicPr>
          <p:nvPr>
            <p:ph idx="1"/>
          </p:nvPr>
        </p:nvPicPr>
        <p:blipFill>
          <a:blip r:embed="rId3"/>
          <a:stretch>
            <a:fillRect/>
          </a:stretch>
        </p:blipFill>
        <p:spPr>
          <a:xfrm>
            <a:off x="560608" y="919915"/>
            <a:ext cx="8032191" cy="3875032"/>
          </a:xfrm>
        </p:spPr>
      </p:pic>
      <p:sp>
        <p:nvSpPr>
          <p:cNvPr id="6" name="TextBox 5">
            <a:extLst>
              <a:ext uri="{FF2B5EF4-FFF2-40B4-BE49-F238E27FC236}">
                <a16:creationId xmlns:a16="http://schemas.microsoft.com/office/drawing/2014/main" id="{04CAF073-7C00-D07E-FD2D-6420FD86F6B0}"/>
              </a:ext>
            </a:extLst>
          </p:cNvPr>
          <p:cNvSpPr txBox="1"/>
          <p:nvPr/>
        </p:nvSpPr>
        <p:spPr>
          <a:xfrm>
            <a:off x="103156" y="5066423"/>
            <a:ext cx="68150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2">
                    <a:lumMod val="90000"/>
                  </a:schemeClr>
                </a:solidFill>
              </a:rPr>
              <a:t>Data from </a:t>
            </a:r>
            <a:r>
              <a:rPr lang="en-US" sz="1200">
                <a:solidFill>
                  <a:schemeClr val="bg2">
                    <a:lumMod val="90000"/>
                  </a:schemeClr>
                </a:solidFill>
                <a:hlinkClick r:id="rId4">
                  <a:extLst>
                    <a:ext uri="{A12FA001-AC4F-418D-AE19-62706E023703}">
                      <ahyp:hlinkClr xmlns:ahyp="http://schemas.microsoft.com/office/drawing/2018/hyperlinkcolor" val="tx"/>
                    </a:ext>
                  </a:extLst>
                </a:hlinkClick>
              </a:rPr>
              <a:t>https://www.wisconsin.edu/accountability/progress-and-completion/</a:t>
            </a:r>
            <a:r>
              <a:rPr lang="en-US" sz="1200">
                <a:solidFill>
                  <a:schemeClr val="bg2">
                    <a:lumMod val="90000"/>
                  </a:schemeClr>
                </a:solidFill>
              </a:rPr>
              <a:t>, accessible through OIRE website: Compliance and External Reporting &gt; UW System Accountability and Education Reports &amp; Statistics &gt; Progress &amp; Completion.</a:t>
            </a:r>
          </a:p>
        </p:txBody>
      </p:sp>
      <p:sp>
        <p:nvSpPr>
          <p:cNvPr id="3" name="TextBox 2">
            <a:extLst>
              <a:ext uri="{FF2B5EF4-FFF2-40B4-BE49-F238E27FC236}">
                <a16:creationId xmlns:a16="http://schemas.microsoft.com/office/drawing/2014/main" id="{9575BF69-2939-B430-1BBF-17CCEF430227}"/>
              </a:ext>
            </a:extLst>
          </p:cNvPr>
          <p:cNvSpPr txBox="1"/>
          <p:nvPr/>
        </p:nvSpPr>
        <p:spPr>
          <a:xfrm>
            <a:off x="1580186" y="2464935"/>
            <a:ext cx="7267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solidFill>
                  <a:schemeClr val="bg1"/>
                </a:solidFill>
                <a:ea typeface="Calibri"/>
                <a:cs typeface="Calibri"/>
              </a:rPr>
              <a:t>72.9%</a:t>
            </a:r>
          </a:p>
        </p:txBody>
      </p:sp>
      <p:sp>
        <p:nvSpPr>
          <p:cNvPr id="7" name="TextBox 6">
            <a:extLst>
              <a:ext uri="{FF2B5EF4-FFF2-40B4-BE49-F238E27FC236}">
                <a16:creationId xmlns:a16="http://schemas.microsoft.com/office/drawing/2014/main" id="{278CA6F7-0ABF-357D-D28F-CDB62B2E1248}"/>
              </a:ext>
            </a:extLst>
          </p:cNvPr>
          <p:cNvSpPr txBox="1"/>
          <p:nvPr/>
        </p:nvSpPr>
        <p:spPr>
          <a:xfrm>
            <a:off x="2623285" y="2464934"/>
            <a:ext cx="8966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ea typeface="Calibri"/>
                <a:cs typeface="Calibri"/>
              </a:rPr>
              <a:t>75.2%</a:t>
            </a:r>
            <a:endParaRPr lang="en-US" sz="2000" b="1">
              <a:solidFill>
                <a:schemeClr val="bg1"/>
              </a:solidFill>
            </a:endParaRPr>
          </a:p>
        </p:txBody>
      </p:sp>
      <p:sp>
        <p:nvSpPr>
          <p:cNvPr id="8" name="TextBox 7">
            <a:extLst>
              <a:ext uri="{FF2B5EF4-FFF2-40B4-BE49-F238E27FC236}">
                <a16:creationId xmlns:a16="http://schemas.microsoft.com/office/drawing/2014/main" id="{CC38A4D5-98EE-9716-9E82-8858B93873DC}"/>
              </a:ext>
            </a:extLst>
          </p:cNvPr>
          <p:cNvSpPr txBox="1"/>
          <p:nvPr/>
        </p:nvSpPr>
        <p:spPr>
          <a:xfrm>
            <a:off x="3619752" y="2464934"/>
            <a:ext cx="7160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ea typeface="Calibri"/>
                <a:cs typeface="Calibri"/>
              </a:rPr>
              <a:t>79.3%</a:t>
            </a:r>
          </a:p>
        </p:txBody>
      </p:sp>
      <p:sp>
        <p:nvSpPr>
          <p:cNvPr id="9" name="TextBox 8">
            <a:extLst>
              <a:ext uri="{FF2B5EF4-FFF2-40B4-BE49-F238E27FC236}">
                <a16:creationId xmlns:a16="http://schemas.microsoft.com/office/drawing/2014/main" id="{27160975-0E29-27BF-7DC5-0DC967DF38FA}"/>
              </a:ext>
            </a:extLst>
          </p:cNvPr>
          <p:cNvSpPr txBox="1"/>
          <p:nvPr/>
        </p:nvSpPr>
        <p:spPr>
          <a:xfrm>
            <a:off x="4653770" y="2464935"/>
            <a:ext cx="70517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ea typeface="Calibri"/>
                <a:cs typeface="Calibri"/>
              </a:rPr>
              <a:t>74.6%</a:t>
            </a:r>
            <a:endParaRPr lang="en-US" sz="2000" b="1">
              <a:solidFill>
                <a:schemeClr val="bg1"/>
              </a:solidFill>
            </a:endParaRPr>
          </a:p>
        </p:txBody>
      </p:sp>
      <p:sp>
        <p:nvSpPr>
          <p:cNvPr id="10" name="TextBox 9">
            <a:extLst>
              <a:ext uri="{FF2B5EF4-FFF2-40B4-BE49-F238E27FC236}">
                <a16:creationId xmlns:a16="http://schemas.microsoft.com/office/drawing/2014/main" id="{0D7BB33A-F140-7529-10E6-7F8B697AAD79}"/>
              </a:ext>
            </a:extLst>
          </p:cNvPr>
          <p:cNvSpPr txBox="1"/>
          <p:nvPr/>
        </p:nvSpPr>
        <p:spPr>
          <a:xfrm>
            <a:off x="5715932" y="2464935"/>
            <a:ext cx="7051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ea typeface="Calibri"/>
                <a:cs typeface="Calibri"/>
              </a:rPr>
              <a:t>75.3%</a:t>
            </a:r>
            <a:endParaRPr lang="en-US" sz="2000" b="1">
              <a:solidFill>
                <a:schemeClr val="bg1"/>
              </a:solidFill>
            </a:endParaRPr>
          </a:p>
        </p:txBody>
      </p:sp>
      <p:sp>
        <p:nvSpPr>
          <p:cNvPr id="12" name="TextBox 11">
            <a:extLst>
              <a:ext uri="{FF2B5EF4-FFF2-40B4-BE49-F238E27FC236}">
                <a16:creationId xmlns:a16="http://schemas.microsoft.com/office/drawing/2014/main" id="{7D607927-7B04-8151-1C55-53138541C2CF}"/>
              </a:ext>
            </a:extLst>
          </p:cNvPr>
          <p:cNvSpPr txBox="1"/>
          <p:nvPr/>
        </p:nvSpPr>
        <p:spPr>
          <a:xfrm>
            <a:off x="6721782" y="2464935"/>
            <a:ext cx="67247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solidFill>
                  <a:schemeClr val="bg1"/>
                </a:solidFill>
                <a:ea typeface="Calibri"/>
                <a:cs typeface="Calibri"/>
              </a:rPr>
              <a:t>75.4%</a:t>
            </a:r>
          </a:p>
        </p:txBody>
      </p:sp>
      <p:sp>
        <p:nvSpPr>
          <p:cNvPr id="14" name="TextBox 13">
            <a:extLst>
              <a:ext uri="{FF2B5EF4-FFF2-40B4-BE49-F238E27FC236}">
                <a16:creationId xmlns:a16="http://schemas.microsoft.com/office/drawing/2014/main" id="{3C465230-5E1B-B3D9-5F2F-8E2AF0DA1298}"/>
              </a:ext>
            </a:extLst>
          </p:cNvPr>
          <p:cNvSpPr txBox="1"/>
          <p:nvPr/>
        </p:nvSpPr>
        <p:spPr>
          <a:xfrm>
            <a:off x="7755762" y="2464935"/>
            <a:ext cx="66162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solidFill>
                  <a:schemeClr val="bg1"/>
                </a:solidFill>
                <a:ea typeface="Calibri"/>
                <a:cs typeface="Calibri"/>
              </a:rPr>
              <a:t>73.8%</a:t>
            </a:r>
          </a:p>
        </p:txBody>
      </p:sp>
    </p:spTree>
    <p:extLst>
      <p:ext uri="{BB962C8B-B14F-4D97-AF65-F5344CB8AC3E}">
        <p14:creationId xmlns:p14="http://schemas.microsoft.com/office/powerpoint/2010/main" val="205181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3AFF4-9570-0AEA-0D64-2DE69CBC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E3BA9-4CC4-75BD-8140-1BC65228C717}"/>
              </a:ext>
            </a:extLst>
          </p:cNvPr>
          <p:cNvSpPr>
            <a:spLocks noGrp="1"/>
          </p:cNvSpPr>
          <p:nvPr>
            <p:ph type="title"/>
          </p:nvPr>
        </p:nvSpPr>
        <p:spPr/>
        <p:txBody>
          <a:bodyPr/>
          <a:lstStyle/>
          <a:p>
            <a:r>
              <a:rPr lang="en-US" dirty="0"/>
              <a:t>Where we’re going </a:t>
            </a:r>
          </a:p>
        </p:txBody>
      </p:sp>
      <p:graphicFrame>
        <p:nvGraphicFramePr>
          <p:cNvPr id="13" name="Diagram 12">
            <a:extLst>
              <a:ext uri="{FF2B5EF4-FFF2-40B4-BE49-F238E27FC236}">
                <a16:creationId xmlns:a16="http://schemas.microsoft.com/office/drawing/2014/main" id="{6C9292F5-F3E5-6E27-5509-8214B3C6256F}"/>
              </a:ext>
            </a:extLst>
          </p:cNvPr>
          <p:cNvGraphicFramePr/>
          <p:nvPr>
            <p:extLst>
              <p:ext uri="{D42A27DB-BD31-4B8C-83A1-F6EECF244321}">
                <p14:modId xmlns:p14="http://schemas.microsoft.com/office/powerpoint/2010/main" val="625198114"/>
              </p:ext>
            </p:extLst>
          </p:nvPr>
        </p:nvGraphicFramePr>
        <p:xfrm>
          <a:off x="1524000" y="8255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B4F5947D-B446-F67D-DF3B-9DB454B6D479}"/>
              </a:ext>
            </a:extLst>
          </p:cNvPr>
          <p:cNvSpPr txBox="1"/>
          <p:nvPr/>
        </p:nvSpPr>
        <p:spPr>
          <a:xfrm>
            <a:off x="3269895" y="4169664"/>
            <a:ext cx="3204058" cy="369332"/>
          </a:xfrm>
          <a:prstGeom prst="rect">
            <a:avLst/>
          </a:prstGeom>
          <a:noFill/>
        </p:spPr>
        <p:txBody>
          <a:bodyPr wrap="square" rtlCol="0">
            <a:spAutoFit/>
          </a:bodyPr>
          <a:lstStyle/>
          <a:p>
            <a:r>
              <a:rPr lang="en-US" dirty="0"/>
              <a:t>Rates by entering cohort</a:t>
            </a:r>
          </a:p>
        </p:txBody>
      </p:sp>
    </p:spTree>
    <p:extLst>
      <p:ext uri="{BB962C8B-B14F-4D97-AF65-F5344CB8AC3E}">
        <p14:creationId xmlns:p14="http://schemas.microsoft.com/office/powerpoint/2010/main" val="173237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7F15-52BD-B019-FAD9-8FEB33C73BFE}"/>
              </a:ext>
            </a:extLst>
          </p:cNvPr>
          <p:cNvSpPr>
            <a:spLocks noGrp="1"/>
          </p:cNvSpPr>
          <p:nvPr>
            <p:ph type="title"/>
          </p:nvPr>
        </p:nvSpPr>
        <p:spPr/>
        <p:txBody>
          <a:bodyPr>
            <a:normAutofit/>
          </a:bodyPr>
          <a:lstStyle/>
          <a:p>
            <a:r>
              <a:rPr lang="en-US" dirty="0">
                <a:ea typeface="Calibri"/>
                <a:cs typeface="Calibri"/>
              </a:rPr>
              <a:t>What we heard</a:t>
            </a:r>
            <a:endParaRPr lang="en-US" dirty="0"/>
          </a:p>
        </p:txBody>
      </p:sp>
      <p:graphicFrame>
        <p:nvGraphicFramePr>
          <p:cNvPr id="4" name="Diagram 3">
            <a:extLst>
              <a:ext uri="{FF2B5EF4-FFF2-40B4-BE49-F238E27FC236}">
                <a16:creationId xmlns:a16="http://schemas.microsoft.com/office/drawing/2014/main" id="{10E9EDF2-D1FD-02FF-D8EE-991066C0C662}"/>
              </a:ext>
            </a:extLst>
          </p:cNvPr>
          <p:cNvGraphicFramePr/>
          <p:nvPr>
            <p:extLst>
              <p:ext uri="{D42A27DB-BD31-4B8C-83A1-F6EECF244321}">
                <p14:modId xmlns:p14="http://schemas.microsoft.com/office/powerpoint/2010/main" val="3888250323"/>
              </p:ext>
            </p:extLst>
          </p:nvPr>
        </p:nvGraphicFramePr>
        <p:xfrm>
          <a:off x="1524000" y="12423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A1CAA82-C13A-A8F5-603A-6445661AF53F}"/>
              </a:ext>
            </a:extLst>
          </p:cNvPr>
          <p:cNvSpPr txBox="1"/>
          <p:nvPr/>
        </p:nvSpPr>
        <p:spPr>
          <a:xfrm>
            <a:off x="2175190" y="1011491"/>
            <a:ext cx="4793620" cy="461665"/>
          </a:xfrm>
          <a:prstGeom prst="rect">
            <a:avLst/>
          </a:prstGeom>
          <a:noFill/>
        </p:spPr>
        <p:txBody>
          <a:bodyPr wrap="none" rtlCol="0">
            <a:spAutoFit/>
          </a:bodyPr>
          <a:lstStyle/>
          <a:p>
            <a:r>
              <a:rPr lang="en-US" sz="2400" dirty="0">
                <a:ea typeface="Calibri"/>
                <a:cs typeface="Calibri"/>
              </a:rPr>
              <a:t>Faculty and staff are concerned with:</a:t>
            </a:r>
            <a:endParaRPr lang="en-US" sz="2400" dirty="0"/>
          </a:p>
        </p:txBody>
      </p:sp>
    </p:spTree>
    <p:extLst>
      <p:ext uri="{BB962C8B-B14F-4D97-AF65-F5344CB8AC3E}">
        <p14:creationId xmlns:p14="http://schemas.microsoft.com/office/powerpoint/2010/main" val="34267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7503A-55DC-5E1C-9E30-8A5A0BF41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4730B-F99F-CB9C-A733-7E6D541742F5}"/>
              </a:ext>
            </a:extLst>
          </p:cNvPr>
          <p:cNvSpPr>
            <a:spLocks noGrp="1"/>
          </p:cNvSpPr>
          <p:nvPr>
            <p:ph type="title"/>
          </p:nvPr>
        </p:nvSpPr>
        <p:spPr>
          <a:xfrm>
            <a:off x="457200" y="396644"/>
            <a:ext cx="8229600" cy="952500"/>
          </a:xfrm>
        </p:spPr>
        <p:txBody>
          <a:bodyPr>
            <a:normAutofit fontScale="90000"/>
          </a:bodyPr>
          <a:lstStyle/>
          <a:p>
            <a:r>
              <a:rPr lang="en-US" dirty="0"/>
              <a:t>What the data tells us - preparedness</a:t>
            </a:r>
            <a:br>
              <a:rPr lang="en-US" dirty="0"/>
            </a:br>
            <a:endParaRPr lang="en-US" sz="1400" dirty="0">
              <a:ea typeface="Calibri"/>
              <a:cs typeface="Calibri"/>
            </a:endParaRPr>
          </a:p>
        </p:txBody>
      </p:sp>
      <p:graphicFrame>
        <p:nvGraphicFramePr>
          <p:cNvPr id="3" name="Table 2">
            <a:extLst>
              <a:ext uri="{FF2B5EF4-FFF2-40B4-BE49-F238E27FC236}">
                <a16:creationId xmlns:a16="http://schemas.microsoft.com/office/drawing/2014/main" id="{9900DB41-516F-058F-657F-621EA00E18F0}"/>
              </a:ext>
            </a:extLst>
          </p:cNvPr>
          <p:cNvGraphicFramePr>
            <a:graphicFrameLocks noGrp="1"/>
          </p:cNvGraphicFramePr>
          <p:nvPr>
            <p:extLst>
              <p:ext uri="{D42A27DB-BD31-4B8C-83A1-F6EECF244321}">
                <p14:modId xmlns:p14="http://schemas.microsoft.com/office/powerpoint/2010/main" val="215320482"/>
              </p:ext>
            </p:extLst>
          </p:nvPr>
        </p:nvGraphicFramePr>
        <p:xfrm>
          <a:off x="98518" y="1215219"/>
          <a:ext cx="8960176" cy="3317507"/>
        </p:xfrm>
        <a:graphic>
          <a:graphicData uri="http://schemas.openxmlformats.org/drawingml/2006/table">
            <a:tbl>
              <a:tblPr firstRow="1" bandRow="1">
                <a:tableStyleId>{5C22544A-7EE6-4342-B048-85BDC9FD1C3A}</a:tableStyleId>
              </a:tblPr>
              <a:tblGrid>
                <a:gridCol w="2104462">
                  <a:extLst>
                    <a:ext uri="{9D8B030D-6E8A-4147-A177-3AD203B41FA5}">
                      <a16:colId xmlns:a16="http://schemas.microsoft.com/office/drawing/2014/main" val="2750774840"/>
                    </a:ext>
                  </a:extLst>
                </a:gridCol>
                <a:gridCol w="907835">
                  <a:extLst>
                    <a:ext uri="{9D8B030D-6E8A-4147-A177-3AD203B41FA5}">
                      <a16:colId xmlns:a16="http://schemas.microsoft.com/office/drawing/2014/main" val="3122123830"/>
                    </a:ext>
                  </a:extLst>
                </a:gridCol>
                <a:gridCol w="875022">
                  <a:extLst>
                    <a:ext uri="{9D8B030D-6E8A-4147-A177-3AD203B41FA5}">
                      <a16:colId xmlns:a16="http://schemas.microsoft.com/office/drawing/2014/main" val="2032807136"/>
                    </a:ext>
                  </a:extLst>
                </a:gridCol>
                <a:gridCol w="864084">
                  <a:extLst>
                    <a:ext uri="{9D8B030D-6E8A-4147-A177-3AD203B41FA5}">
                      <a16:colId xmlns:a16="http://schemas.microsoft.com/office/drawing/2014/main" val="907916390"/>
                    </a:ext>
                  </a:extLst>
                </a:gridCol>
                <a:gridCol w="875022">
                  <a:extLst>
                    <a:ext uri="{9D8B030D-6E8A-4147-A177-3AD203B41FA5}">
                      <a16:colId xmlns:a16="http://schemas.microsoft.com/office/drawing/2014/main" val="1614007503"/>
                    </a:ext>
                  </a:extLst>
                </a:gridCol>
                <a:gridCol w="875022">
                  <a:extLst>
                    <a:ext uri="{9D8B030D-6E8A-4147-A177-3AD203B41FA5}">
                      <a16:colId xmlns:a16="http://schemas.microsoft.com/office/drawing/2014/main" val="1690216228"/>
                    </a:ext>
                  </a:extLst>
                </a:gridCol>
                <a:gridCol w="831271">
                  <a:extLst>
                    <a:ext uri="{9D8B030D-6E8A-4147-A177-3AD203B41FA5}">
                      <a16:colId xmlns:a16="http://schemas.microsoft.com/office/drawing/2014/main" val="3523844905"/>
                    </a:ext>
                  </a:extLst>
                </a:gridCol>
                <a:gridCol w="842209">
                  <a:extLst>
                    <a:ext uri="{9D8B030D-6E8A-4147-A177-3AD203B41FA5}">
                      <a16:colId xmlns:a16="http://schemas.microsoft.com/office/drawing/2014/main" val="3570313365"/>
                    </a:ext>
                  </a:extLst>
                </a:gridCol>
                <a:gridCol w="785249">
                  <a:extLst>
                    <a:ext uri="{9D8B030D-6E8A-4147-A177-3AD203B41FA5}">
                      <a16:colId xmlns:a16="http://schemas.microsoft.com/office/drawing/2014/main" val="22515890"/>
                    </a:ext>
                  </a:extLst>
                </a:gridCol>
              </a:tblGrid>
              <a:tr h="360947">
                <a:tc>
                  <a:txBody>
                    <a:bodyPr/>
                    <a:lstStyle/>
                    <a:p>
                      <a:endParaRPr lang="en-US" sz="1600" dirty="0"/>
                    </a:p>
                  </a:txBody>
                  <a:tcPr/>
                </a:tc>
                <a:tc>
                  <a:txBody>
                    <a:bodyPr/>
                    <a:lstStyle/>
                    <a:p>
                      <a:pPr lvl="0">
                        <a:buNone/>
                      </a:pPr>
                      <a:r>
                        <a:rPr lang="en-US" sz="1600" dirty="0"/>
                        <a:t>2017</a:t>
                      </a:r>
                      <a:endParaRPr lang="en-US" dirty="0"/>
                    </a:p>
                  </a:txBody>
                  <a:tcPr/>
                </a:tc>
                <a:tc>
                  <a:txBody>
                    <a:bodyPr/>
                    <a:lstStyle/>
                    <a:p>
                      <a:pPr lvl="0">
                        <a:buNone/>
                      </a:pPr>
                      <a:r>
                        <a:rPr lang="en-US" sz="1600" dirty="0"/>
                        <a:t>2018</a:t>
                      </a:r>
                      <a:endParaRPr lang="en-US" dirty="0"/>
                    </a:p>
                  </a:txBody>
                  <a:tcPr/>
                </a:tc>
                <a:tc>
                  <a:txBody>
                    <a:bodyPr/>
                    <a:lstStyle/>
                    <a:p>
                      <a:pPr lvl="0">
                        <a:buNone/>
                      </a:pPr>
                      <a:r>
                        <a:rPr lang="en-US" sz="1600" dirty="0"/>
                        <a:t>2019</a:t>
                      </a:r>
                      <a:endParaRPr lang="en-US" dirty="0"/>
                    </a:p>
                  </a:txBody>
                  <a:tcPr/>
                </a:tc>
                <a:tc>
                  <a:txBody>
                    <a:bodyPr/>
                    <a:lstStyle/>
                    <a:p>
                      <a:pPr lvl="0">
                        <a:buNone/>
                      </a:pPr>
                      <a:r>
                        <a:rPr lang="en-US" sz="1600" dirty="0"/>
                        <a:t>2020</a:t>
                      </a:r>
                      <a:endParaRPr lang="en-US" dirty="0"/>
                    </a:p>
                  </a:txBody>
                  <a:tcPr/>
                </a:tc>
                <a:tc>
                  <a:txBody>
                    <a:bodyPr/>
                    <a:lstStyle/>
                    <a:p>
                      <a:pPr lvl="0">
                        <a:buNone/>
                      </a:pPr>
                      <a:r>
                        <a:rPr lang="en-US" sz="1600" dirty="0"/>
                        <a:t>2021</a:t>
                      </a:r>
                      <a:endParaRPr lang="en-US" dirty="0"/>
                    </a:p>
                  </a:txBody>
                  <a:tcPr/>
                </a:tc>
                <a:tc>
                  <a:txBody>
                    <a:bodyPr/>
                    <a:lstStyle/>
                    <a:p>
                      <a:pPr lvl="0">
                        <a:buNone/>
                      </a:pPr>
                      <a:r>
                        <a:rPr lang="en-US" sz="1600" dirty="0"/>
                        <a:t>2022</a:t>
                      </a:r>
                      <a:endParaRPr lang="en-US" dirty="0"/>
                    </a:p>
                  </a:txBody>
                  <a:tcPr/>
                </a:tc>
                <a:tc>
                  <a:txBody>
                    <a:bodyPr/>
                    <a:lstStyle/>
                    <a:p>
                      <a:r>
                        <a:rPr lang="en-US" sz="1600" dirty="0"/>
                        <a:t>2023</a:t>
                      </a:r>
                    </a:p>
                  </a:txBody>
                  <a:tcPr/>
                </a:tc>
                <a:tc>
                  <a:txBody>
                    <a:bodyPr/>
                    <a:lstStyle/>
                    <a:p>
                      <a:r>
                        <a:rPr lang="en-US" sz="1600" dirty="0"/>
                        <a:t>2024</a:t>
                      </a:r>
                    </a:p>
                  </a:txBody>
                  <a:tcPr/>
                </a:tc>
                <a:extLst>
                  <a:ext uri="{0D108BD9-81ED-4DB2-BD59-A6C34878D82A}">
                    <a16:rowId xmlns:a16="http://schemas.microsoft.com/office/drawing/2014/main" val="2598856857"/>
                  </a:ext>
                </a:extLst>
              </a:tr>
              <a:tr h="360946">
                <a:tc>
                  <a:txBody>
                    <a:bodyPr/>
                    <a:lstStyle/>
                    <a:p>
                      <a:pPr lvl="0">
                        <a:buNone/>
                      </a:pPr>
                      <a:r>
                        <a:rPr lang="en-US" sz="1600" dirty="0"/>
                        <a:t>Average high-school GPA of incoming cohort</a:t>
                      </a:r>
                    </a:p>
                  </a:txBody>
                  <a:tcPr/>
                </a:tc>
                <a:tc>
                  <a:txBody>
                    <a:bodyPr/>
                    <a:lstStyle/>
                    <a:p>
                      <a:pPr lvl="0">
                        <a:buNone/>
                      </a:pPr>
                      <a:r>
                        <a:rPr lang="en-US" sz="1600" dirty="0"/>
                        <a:t>3.26</a:t>
                      </a:r>
                    </a:p>
                  </a:txBody>
                  <a:tcPr/>
                </a:tc>
                <a:tc>
                  <a:txBody>
                    <a:bodyPr/>
                    <a:lstStyle/>
                    <a:p>
                      <a:pPr lvl="0">
                        <a:buNone/>
                      </a:pPr>
                      <a:r>
                        <a:rPr lang="en-US" sz="1600" dirty="0"/>
                        <a:t>3.28</a:t>
                      </a:r>
                    </a:p>
                  </a:txBody>
                  <a:tcPr/>
                </a:tc>
                <a:tc>
                  <a:txBody>
                    <a:bodyPr/>
                    <a:lstStyle/>
                    <a:p>
                      <a:pPr lvl="0">
                        <a:buNone/>
                      </a:pPr>
                      <a:r>
                        <a:rPr lang="en-US" sz="1600" dirty="0"/>
                        <a:t>3.30</a:t>
                      </a:r>
                    </a:p>
                  </a:txBody>
                  <a:tcPr/>
                </a:tc>
                <a:tc>
                  <a:txBody>
                    <a:bodyPr/>
                    <a:lstStyle/>
                    <a:p>
                      <a:pPr lvl="0">
                        <a:buNone/>
                      </a:pPr>
                      <a:r>
                        <a:rPr lang="en-US" sz="1600" dirty="0"/>
                        <a:t>3.26</a:t>
                      </a:r>
                    </a:p>
                  </a:txBody>
                  <a:tcPr/>
                </a:tc>
                <a:tc>
                  <a:txBody>
                    <a:bodyPr/>
                    <a:lstStyle/>
                    <a:p>
                      <a:pPr lvl="0">
                        <a:buNone/>
                      </a:pPr>
                      <a:r>
                        <a:rPr lang="en-US" sz="1600" dirty="0"/>
                        <a:t>3.27</a:t>
                      </a:r>
                    </a:p>
                  </a:txBody>
                  <a:tcPr/>
                </a:tc>
                <a:tc>
                  <a:txBody>
                    <a:bodyPr/>
                    <a:lstStyle/>
                    <a:p>
                      <a:pPr lvl="0">
                        <a:buNone/>
                      </a:pPr>
                      <a:r>
                        <a:rPr lang="en-US" sz="1600" dirty="0"/>
                        <a:t>3.30</a:t>
                      </a:r>
                    </a:p>
                  </a:txBody>
                  <a:tcPr/>
                </a:tc>
                <a:tc>
                  <a:txBody>
                    <a:bodyPr/>
                    <a:lstStyle/>
                    <a:p>
                      <a:pPr lvl="0">
                        <a:buNone/>
                      </a:pPr>
                      <a:r>
                        <a:rPr lang="en-US" sz="1600" dirty="0"/>
                        <a:t>3.28</a:t>
                      </a:r>
                    </a:p>
                  </a:txBody>
                  <a:tcPr/>
                </a:tc>
                <a:tc>
                  <a:txBody>
                    <a:bodyPr/>
                    <a:lstStyle/>
                    <a:p>
                      <a:pPr lvl="0">
                        <a:buNone/>
                      </a:pPr>
                      <a:r>
                        <a:rPr lang="en-US" sz="1600" dirty="0"/>
                        <a:t>3.29</a:t>
                      </a:r>
                    </a:p>
                  </a:txBody>
                  <a:tcPr/>
                </a:tc>
                <a:extLst>
                  <a:ext uri="{0D108BD9-81ED-4DB2-BD59-A6C34878D82A}">
                    <a16:rowId xmlns:a16="http://schemas.microsoft.com/office/drawing/2014/main" val="1569566160"/>
                  </a:ext>
                </a:extLst>
              </a:tr>
              <a:tr h="360946">
                <a:tc>
                  <a:txBody>
                    <a:bodyPr/>
                    <a:lstStyle/>
                    <a:p>
                      <a:pPr lvl="0">
                        <a:buNone/>
                      </a:pPr>
                      <a:r>
                        <a:rPr lang="en-US" sz="1600" dirty="0"/>
                        <a:t>Percentage of cohort in developmental math (Math 90 &amp; 95 combined)</a:t>
                      </a:r>
                    </a:p>
                  </a:txBody>
                  <a:tcPr/>
                </a:tc>
                <a:tc>
                  <a:txBody>
                    <a:bodyPr/>
                    <a:lstStyle/>
                    <a:p>
                      <a:pPr lvl="0">
                        <a:buNone/>
                      </a:pPr>
                      <a:r>
                        <a:rPr lang="en-US" sz="1500" dirty="0"/>
                        <a:t>29%</a:t>
                      </a:r>
                    </a:p>
                    <a:p>
                      <a:pPr lvl="0">
                        <a:buNone/>
                      </a:pPr>
                      <a:r>
                        <a:rPr lang="en-US" sz="1500" dirty="0"/>
                        <a:t>(n=432)</a:t>
                      </a:r>
                    </a:p>
                  </a:txBody>
                  <a:tcPr/>
                </a:tc>
                <a:tc>
                  <a:txBody>
                    <a:bodyPr/>
                    <a:lstStyle/>
                    <a:p>
                      <a:pPr lvl="0">
                        <a:buNone/>
                      </a:pPr>
                      <a:r>
                        <a:rPr lang="en-US" sz="1500" dirty="0"/>
                        <a:t>33%</a:t>
                      </a:r>
                    </a:p>
                    <a:p>
                      <a:pPr lvl="0">
                        <a:buNone/>
                      </a:pPr>
                      <a:r>
                        <a:rPr lang="en-US" sz="1500" dirty="0"/>
                        <a:t>(n=471)</a:t>
                      </a:r>
                    </a:p>
                  </a:txBody>
                  <a:tcPr/>
                </a:tc>
                <a:tc>
                  <a:txBody>
                    <a:bodyPr/>
                    <a:lstStyle/>
                    <a:p>
                      <a:pPr lvl="0">
                        <a:buNone/>
                      </a:pPr>
                      <a:r>
                        <a:rPr lang="en-US" sz="1500" dirty="0"/>
                        <a:t>37%</a:t>
                      </a:r>
                    </a:p>
                    <a:p>
                      <a:pPr lvl="0">
                        <a:buNone/>
                      </a:pPr>
                      <a:r>
                        <a:rPr lang="en-US" sz="1500" dirty="0"/>
                        <a:t>(n=550)</a:t>
                      </a:r>
                    </a:p>
                  </a:txBody>
                  <a:tcPr/>
                </a:tc>
                <a:tc>
                  <a:txBody>
                    <a:bodyPr/>
                    <a:lstStyle/>
                    <a:p>
                      <a:pPr lvl="0">
                        <a:buNone/>
                      </a:pPr>
                      <a:r>
                        <a:rPr lang="en-US" sz="1500" dirty="0"/>
                        <a:t>41%</a:t>
                      </a:r>
                    </a:p>
                    <a:p>
                      <a:pPr lvl="0">
                        <a:buNone/>
                      </a:pPr>
                      <a:r>
                        <a:rPr lang="en-US" sz="1500" dirty="0"/>
                        <a:t>(n=718)</a:t>
                      </a:r>
                    </a:p>
                  </a:txBody>
                  <a:tcPr/>
                </a:tc>
                <a:tc>
                  <a:txBody>
                    <a:bodyPr/>
                    <a:lstStyle/>
                    <a:p>
                      <a:pPr lvl="0">
                        <a:buNone/>
                      </a:pPr>
                      <a:r>
                        <a:rPr lang="en-US" sz="1500" dirty="0">
                          <a:solidFill>
                            <a:srgbClr val="FF0000"/>
                          </a:solidFill>
                        </a:rPr>
                        <a:t>25%</a:t>
                      </a:r>
                    </a:p>
                    <a:p>
                      <a:pPr lvl="0">
                        <a:buNone/>
                      </a:pPr>
                      <a:r>
                        <a:rPr lang="en-US" sz="1500" dirty="0"/>
                        <a:t>(n=444)</a:t>
                      </a:r>
                    </a:p>
                  </a:txBody>
                  <a:tcPr/>
                </a:tc>
                <a:tc>
                  <a:txBody>
                    <a:bodyPr/>
                    <a:lstStyle/>
                    <a:p>
                      <a:pPr lvl="0">
                        <a:buNone/>
                      </a:pPr>
                      <a:r>
                        <a:rPr lang="en-US" sz="1500" dirty="0"/>
                        <a:t>29%</a:t>
                      </a:r>
                    </a:p>
                    <a:p>
                      <a:pPr lvl="0">
                        <a:buNone/>
                      </a:pPr>
                      <a:r>
                        <a:rPr lang="en-US" sz="1500" dirty="0"/>
                        <a:t>(n=492)</a:t>
                      </a:r>
                    </a:p>
                  </a:txBody>
                  <a:tcPr/>
                </a:tc>
                <a:tc>
                  <a:txBody>
                    <a:bodyPr/>
                    <a:lstStyle/>
                    <a:p>
                      <a:pPr lvl="0">
                        <a:buNone/>
                      </a:pPr>
                      <a:r>
                        <a:rPr lang="en-US" sz="1500" dirty="0"/>
                        <a:t>27%</a:t>
                      </a:r>
                    </a:p>
                    <a:p>
                      <a:pPr lvl="0">
                        <a:buNone/>
                      </a:pPr>
                      <a:r>
                        <a:rPr lang="en-US" sz="1500" dirty="0"/>
                        <a:t>(n=497)</a:t>
                      </a:r>
                    </a:p>
                  </a:txBody>
                  <a:tcPr/>
                </a:tc>
                <a:tc>
                  <a:txBody>
                    <a:bodyPr/>
                    <a:lstStyle/>
                    <a:p>
                      <a:pPr lvl="0">
                        <a:buNone/>
                      </a:pPr>
                      <a:r>
                        <a:rPr lang="en-US" sz="1500" dirty="0"/>
                        <a:t>22%</a:t>
                      </a:r>
                    </a:p>
                    <a:p>
                      <a:pPr lvl="0">
                        <a:buNone/>
                      </a:pPr>
                      <a:r>
                        <a:rPr lang="en-US" sz="1500" dirty="0"/>
                        <a:t>(n=406)</a:t>
                      </a:r>
                    </a:p>
                  </a:txBody>
                  <a:tcPr/>
                </a:tc>
                <a:extLst>
                  <a:ext uri="{0D108BD9-81ED-4DB2-BD59-A6C34878D82A}">
                    <a16:rowId xmlns:a16="http://schemas.microsoft.com/office/drawing/2014/main" val="802909740"/>
                  </a:ext>
                </a:extLst>
              </a:tr>
              <a:tr h="360946">
                <a:tc>
                  <a:txBody>
                    <a:bodyPr/>
                    <a:lstStyle/>
                    <a:p>
                      <a:pPr lvl="0">
                        <a:buNone/>
                      </a:pPr>
                      <a:r>
                        <a:rPr lang="en-US" sz="1600" dirty="0"/>
                        <a:t>Percentage of cohort earning at least one D, F, or W in the first semester</a:t>
                      </a:r>
                    </a:p>
                  </a:txBody>
                  <a:tcPr/>
                </a:tc>
                <a:tc>
                  <a:txBody>
                    <a:bodyPr/>
                    <a:lstStyle/>
                    <a:p>
                      <a:pPr lvl="0">
                        <a:buNone/>
                      </a:pPr>
                      <a:r>
                        <a:rPr lang="en-US" sz="1500" dirty="0"/>
                        <a:t>32%</a:t>
                      </a:r>
                    </a:p>
                    <a:p>
                      <a:pPr lvl="0">
                        <a:buNone/>
                      </a:pPr>
                      <a:r>
                        <a:rPr lang="en-US" sz="1500" dirty="0"/>
                        <a:t>(n=477)</a:t>
                      </a:r>
                    </a:p>
                  </a:txBody>
                  <a:tcPr/>
                </a:tc>
                <a:tc>
                  <a:txBody>
                    <a:bodyPr/>
                    <a:lstStyle/>
                    <a:p>
                      <a:pPr lvl="0">
                        <a:buNone/>
                      </a:pPr>
                      <a:r>
                        <a:rPr lang="en-US" sz="1500" dirty="0"/>
                        <a:t>35%</a:t>
                      </a:r>
                    </a:p>
                    <a:p>
                      <a:pPr lvl="0">
                        <a:buNone/>
                      </a:pPr>
                      <a:r>
                        <a:rPr lang="en-US" sz="1500" dirty="0"/>
                        <a:t>(n=494)</a:t>
                      </a:r>
                    </a:p>
                  </a:txBody>
                  <a:tcPr/>
                </a:tc>
                <a:tc>
                  <a:txBody>
                    <a:bodyPr/>
                    <a:lstStyle/>
                    <a:p>
                      <a:pPr lvl="0">
                        <a:buNone/>
                      </a:pPr>
                      <a:r>
                        <a:rPr lang="en-US" sz="1500" dirty="0"/>
                        <a:t>36%</a:t>
                      </a:r>
                    </a:p>
                    <a:p>
                      <a:pPr lvl="0">
                        <a:buNone/>
                      </a:pPr>
                      <a:r>
                        <a:rPr lang="en-US" sz="1500" dirty="0"/>
                        <a:t>(n=544)</a:t>
                      </a:r>
                    </a:p>
                  </a:txBody>
                  <a:tcPr/>
                </a:tc>
                <a:tc>
                  <a:txBody>
                    <a:bodyPr/>
                    <a:lstStyle/>
                    <a:p>
                      <a:pPr lvl="0">
                        <a:buNone/>
                      </a:pPr>
                      <a:r>
                        <a:rPr lang="en-US" sz="1500" dirty="0"/>
                        <a:t>33%</a:t>
                      </a:r>
                    </a:p>
                    <a:p>
                      <a:pPr lvl="0">
                        <a:buNone/>
                      </a:pPr>
                      <a:r>
                        <a:rPr lang="en-US" sz="1500" dirty="0"/>
                        <a:t>(n=579)</a:t>
                      </a:r>
                    </a:p>
                  </a:txBody>
                  <a:tcPr/>
                </a:tc>
                <a:tc>
                  <a:txBody>
                    <a:bodyPr/>
                    <a:lstStyle/>
                    <a:p>
                      <a:pPr lvl="0">
                        <a:buNone/>
                      </a:pPr>
                      <a:r>
                        <a:rPr lang="en-US" sz="1500" dirty="0">
                          <a:solidFill>
                            <a:srgbClr val="FF0000"/>
                          </a:solidFill>
                        </a:rPr>
                        <a:t>40%</a:t>
                      </a:r>
                    </a:p>
                    <a:p>
                      <a:pPr lvl="0">
                        <a:buNone/>
                      </a:pPr>
                      <a:r>
                        <a:rPr lang="en-US" sz="1500" dirty="0">
                          <a:solidFill>
                            <a:schemeClr val="tx1"/>
                          </a:solidFill>
                        </a:rPr>
                        <a:t>(n=718)</a:t>
                      </a:r>
                    </a:p>
                  </a:txBody>
                  <a:tcPr/>
                </a:tc>
                <a:tc>
                  <a:txBody>
                    <a:bodyPr/>
                    <a:lstStyle/>
                    <a:p>
                      <a:pPr lvl="0">
                        <a:buNone/>
                      </a:pPr>
                      <a:r>
                        <a:rPr lang="en-US" sz="1500" dirty="0"/>
                        <a:t>36%</a:t>
                      </a:r>
                    </a:p>
                    <a:p>
                      <a:pPr lvl="0">
                        <a:buNone/>
                      </a:pPr>
                      <a:r>
                        <a:rPr lang="en-US" sz="1500" dirty="0"/>
                        <a:t>(n=622)</a:t>
                      </a:r>
                    </a:p>
                  </a:txBody>
                  <a:tcPr/>
                </a:tc>
                <a:tc>
                  <a:txBody>
                    <a:bodyPr/>
                    <a:lstStyle/>
                    <a:p>
                      <a:pPr lvl="0">
                        <a:buNone/>
                      </a:pPr>
                      <a:r>
                        <a:rPr lang="en-US" sz="1500" dirty="0"/>
                        <a:t>38%</a:t>
                      </a:r>
                    </a:p>
                    <a:p>
                      <a:pPr lvl="0">
                        <a:buNone/>
                      </a:pPr>
                      <a:r>
                        <a:rPr lang="en-US" sz="1500" dirty="0"/>
                        <a:t>(n=693)</a:t>
                      </a:r>
                    </a:p>
                  </a:txBody>
                  <a:tcPr/>
                </a:tc>
                <a:tc>
                  <a:txBody>
                    <a:bodyPr/>
                    <a:lstStyle/>
                    <a:p>
                      <a:pPr lvl="0">
                        <a:buNone/>
                      </a:pPr>
                      <a:r>
                        <a:rPr lang="en-US" sz="1500" dirty="0">
                          <a:solidFill>
                            <a:srgbClr val="FF0000"/>
                          </a:solidFill>
                        </a:rPr>
                        <a:t>31%</a:t>
                      </a:r>
                    </a:p>
                    <a:p>
                      <a:pPr lvl="0">
                        <a:buNone/>
                      </a:pPr>
                      <a:r>
                        <a:rPr lang="en-US" sz="1500" dirty="0">
                          <a:solidFill>
                            <a:schemeClr val="tx1"/>
                          </a:solidFill>
                        </a:rPr>
                        <a:t>(n=576)</a:t>
                      </a:r>
                    </a:p>
                  </a:txBody>
                  <a:tcPr/>
                </a:tc>
                <a:extLst>
                  <a:ext uri="{0D108BD9-81ED-4DB2-BD59-A6C34878D82A}">
                    <a16:rowId xmlns:a16="http://schemas.microsoft.com/office/drawing/2014/main" val="237692900"/>
                  </a:ext>
                </a:extLst>
              </a:tr>
            </a:tbl>
          </a:graphicData>
        </a:graphic>
      </p:graphicFrame>
    </p:spTree>
    <p:extLst>
      <p:ext uri="{BB962C8B-B14F-4D97-AF65-F5344CB8AC3E}">
        <p14:creationId xmlns:p14="http://schemas.microsoft.com/office/powerpoint/2010/main" val="317544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82576-D565-ACEB-6930-2A02F662D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8F5A6-1C9A-88A8-01E7-1B978FFCBC00}"/>
              </a:ext>
            </a:extLst>
          </p:cNvPr>
          <p:cNvSpPr>
            <a:spLocks noGrp="1"/>
          </p:cNvSpPr>
          <p:nvPr>
            <p:ph type="title"/>
          </p:nvPr>
        </p:nvSpPr>
        <p:spPr/>
        <p:txBody>
          <a:bodyPr>
            <a:normAutofit fontScale="90000"/>
          </a:bodyPr>
          <a:lstStyle/>
          <a:p>
            <a:r>
              <a:rPr lang="en-US" dirty="0"/>
              <a:t>What the data tells us </a:t>
            </a:r>
            <a:br>
              <a:rPr lang="en-US" dirty="0"/>
            </a:br>
            <a:r>
              <a:rPr lang="en-US" dirty="0"/>
              <a:t>Basic Needs and Mental Health</a:t>
            </a:r>
          </a:p>
        </p:txBody>
      </p:sp>
      <p:graphicFrame>
        <p:nvGraphicFramePr>
          <p:cNvPr id="4" name="Diagram 3">
            <a:extLst>
              <a:ext uri="{FF2B5EF4-FFF2-40B4-BE49-F238E27FC236}">
                <a16:creationId xmlns:a16="http://schemas.microsoft.com/office/drawing/2014/main" id="{47F4581C-CCB1-D88F-8E07-32891FD93A89}"/>
              </a:ext>
            </a:extLst>
          </p:cNvPr>
          <p:cNvGraphicFramePr/>
          <p:nvPr>
            <p:extLst>
              <p:ext uri="{D42A27DB-BD31-4B8C-83A1-F6EECF244321}">
                <p14:modId xmlns:p14="http://schemas.microsoft.com/office/powerpoint/2010/main" val="1322403392"/>
              </p:ext>
            </p:extLst>
          </p:nvPr>
        </p:nvGraphicFramePr>
        <p:xfrm>
          <a:off x="2042746" y="1263112"/>
          <a:ext cx="6160477" cy="368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0EDC677-1CB9-7871-4AEF-F882BBE51864}"/>
              </a:ext>
            </a:extLst>
          </p:cNvPr>
          <p:cNvSpPr txBox="1"/>
          <p:nvPr/>
        </p:nvSpPr>
        <p:spPr>
          <a:xfrm>
            <a:off x="342900" y="1263447"/>
            <a:ext cx="1699846" cy="286232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1500" dirty="0"/>
              <a:t>35% of our students receive counseling.</a:t>
            </a:r>
          </a:p>
          <a:p>
            <a:endParaRPr lang="en-US" sz="1500" dirty="0"/>
          </a:p>
          <a:p>
            <a:r>
              <a:rPr lang="en-US" sz="1500" dirty="0"/>
              <a:t>Anxiety: 35%</a:t>
            </a:r>
          </a:p>
          <a:p>
            <a:r>
              <a:rPr lang="en-US" sz="1500" dirty="0"/>
              <a:t>Depression: 23%</a:t>
            </a:r>
          </a:p>
          <a:p>
            <a:r>
              <a:rPr lang="en-US" sz="1500" dirty="0"/>
              <a:t>ADHD: 19%</a:t>
            </a:r>
          </a:p>
          <a:p>
            <a:r>
              <a:rPr lang="en-US" sz="1500" dirty="0"/>
              <a:t>Autism: 9%</a:t>
            </a:r>
          </a:p>
          <a:p>
            <a:endParaRPr lang="en-US" sz="1500" dirty="0"/>
          </a:p>
          <a:p>
            <a:r>
              <a:rPr lang="en-US" sz="1500" dirty="0"/>
              <a:t>Mental health tops the Students of Concern reports.</a:t>
            </a:r>
          </a:p>
        </p:txBody>
      </p:sp>
    </p:spTree>
    <p:extLst>
      <p:ext uri="{BB962C8B-B14F-4D97-AF65-F5344CB8AC3E}">
        <p14:creationId xmlns:p14="http://schemas.microsoft.com/office/powerpoint/2010/main" val="3539675142"/>
      </p:ext>
    </p:extLst>
  </p:cSld>
  <p:clrMapOvr>
    <a:masterClrMapping/>
  </p:clrMapOvr>
</p:sld>
</file>

<file path=ppt/theme/theme1.xml><?xml version="1.0" encoding="utf-8"?>
<a:theme xmlns:a="http://schemas.openxmlformats.org/drawingml/2006/main" name="template-sixteen10ra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uwsp-16x10" id="{DE3208EA-8DAE-2E4F-AD98-DE9EF5F44BB0}" vid="{FCA8B213-1AC5-9040-826B-CAAA94F2AA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BB9F26657F1E439DD06034F71D2B81" ma:contentTypeVersion="" ma:contentTypeDescription="Create a new document." ma:contentTypeScope="" ma:versionID="f80a416b8d31be69639460abccc53bad">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f08dadf4ebe8932eb85bdfb33fde586c"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316849-2945-4E4B-AFAC-611F371219B6}">
  <ds:schemaRefs>
    <ds:schemaRef ds:uri="http://schemas.microsoft.com/office/2006/metadata/propertie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fa630fdb-c5ad-4beb-924c-90b4bc47332c"/>
    <ds:schemaRef ds:uri="http://www.w3.org/XML/1998/namespace"/>
  </ds:schemaRefs>
</ds:datastoreItem>
</file>

<file path=customXml/itemProps2.xml><?xml version="1.0" encoding="utf-8"?>
<ds:datastoreItem xmlns:ds="http://schemas.openxmlformats.org/officeDocument/2006/customXml" ds:itemID="{7516437C-5292-4CE3-BD56-FBE96E1F624C}">
  <ds:schemaRefs>
    <ds:schemaRef ds:uri="http://schemas.microsoft.com/sharepoint/v3/contenttype/forms"/>
  </ds:schemaRefs>
</ds:datastoreItem>
</file>

<file path=customXml/itemProps3.xml><?xml version="1.0" encoding="utf-8"?>
<ds:datastoreItem xmlns:ds="http://schemas.openxmlformats.org/officeDocument/2006/customXml" ds:itemID="{3CB6A97B-642E-4E30-B3B1-58946F203170}"/>
</file>

<file path=docProps/app.xml><?xml version="1.0" encoding="utf-8"?>
<Properties xmlns="http://schemas.openxmlformats.org/officeDocument/2006/extended-properties" xmlns:vt="http://schemas.openxmlformats.org/officeDocument/2006/docPropsVTypes">
  <Template>template-sixteen10ratio</Template>
  <TotalTime>256</TotalTime>
  <Words>1245</Words>
  <Application>Microsoft Macintosh PowerPoint</Application>
  <PresentationFormat>On-screen Show (16:10)</PresentationFormat>
  <Paragraphs>154</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Symbol</vt:lpstr>
      <vt:lpstr>template-sixteen10ratio</vt:lpstr>
      <vt:lpstr>Retention Summit 2025</vt:lpstr>
      <vt:lpstr>PowerPoint Presentation</vt:lpstr>
      <vt:lpstr>Chancellor’s Welcome</vt:lpstr>
      <vt:lpstr>Summit Outcomes</vt:lpstr>
      <vt:lpstr>Where we stand</vt:lpstr>
      <vt:lpstr>Where we’re going </vt:lpstr>
      <vt:lpstr>What we heard</vt:lpstr>
      <vt:lpstr>What the data tells us - preparedness </vt:lpstr>
      <vt:lpstr>What the data tells us  Basic Needs and Mental Health</vt:lpstr>
      <vt:lpstr>What the data tells us</vt:lpstr>
      <vt:lpstr>Where our students are at</vt:lpstr>
      <vt:lpstr>What we can control</vt:lpstr>
      <vt:lpstr>What we can control</vt:lpstr>
      <vt:lpstr>What we can control</vt:lpstr>
      <vt:lpstr>Tools We Have</vt:lpstr>
      <vt:lpstr>Retention Goals</vt:lpstr>
      <vt:lpstr>Interactive Time</vt:lpstr>
      <vt:lpstr>Activity #1:  Unit Framework Assessment </vt:lpstr>
      <vt:lpstr>Break-outs</vt:lpstr>
      <vt:lpstr>Activity #2 Department Action Steps</vt:lpstr>
      <vt:lpstr>Exit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Teaching Extravaganza!</dc:title>
  <dc:creator>Speetzen, Erin</dc:creator>
  <cp:lastModifiedBy>Allord, Elijah</cp:lastModifiedBy>
  <cp:revision>89</cp:revision>
  <dcterms:created xsi:type="dcterms:W3CDTF">2024-08-08T16:02:09Z</dcterms:created>
  <dcterms:modified xsi:type="dcterms:W3CDTF">2025-02-27T15:56:12Z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0x01010014BB9F26657F1E439DD06034F71D2B81</vt:lpwstr>
  </property>
</Properties>
</file>