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58" r:id="rId6"/>
    <p:sldId id="259" r:id="rId7"/>
    <p:sldId id="260" r:id="rId8"/>
    <p:sldId id="261" r:id="rId9"/>
    <p:sldId id="257" r:id="rId10"/>
    <p:sldId id="291" r:id="rId11"/>
    <p:sldId id="274" r:id="rId12"/>
    <p:sldId id="290" r:id="rId13"/>
    <p:sldId id="275" r:id="rId14"/>
    <p:sldId id="292" r:id="rId15"/>
    <p:sldId id="293" r:id="rId16"/>
    <p:sldId id="278" r:id="rId17"/>
    <p:sldId id="294" r:id="rId18"/>
    <p:sldId id="272" r:id="rId19"/>
    <p:sldId id="295" r:id="rId20"/>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9FCD3F-8238-6B5B-E4F8-CF0BD0CB70CB}" v="33" dt="2025-02-14T18:50:44.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1387"/>
    <p:restoredTop sz="94550"/>
  </p:normalViewPr>
  <p:slideViewPr>
    <p:cSldViewPr snapToGrid="0" snapToObjects="1">
      <p:cViewPr varScale="1">
        <p:scale>
          <a:sx n="83" d="100"/>
          <a:sy n="83" d="100"/>
        </p:scale>
        <p:origin x="192" y="1416"/>
      </p:cViewPr>
      <p:guideLst>
        <p:guide orient="horz" pos="1800"/>
        <p:guide pos="2880"/>
      </p:guideLst>
    </p:cSldViewPr>
  </p:slideViewPr>
  <p:notesTextViewPr>
    <p:cViewPr>
      <p:scale>
        <a:sx n="100" d="100"/>
        <a:sy n="100" d="100"/>
      </p:scale>
      <p:origin x="0" y="0"/>
    </p:cViewPr>
  </p:notesTextViewPr>
  <p:notesViewPr>
    <p:cSldViewPr snapToGrid="0" snapToObjects="1">
      <p:cViewPr varScale="1">
        <p:scale>
          <a:sx n="96" d="100"/>
          <a:sy n="96"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etzen, Erin" userId="54850886-39f8-4211-ba46-0c87aadeb179" providerId="ADAL" clId="{940C74A4-89F6-934E-8654-3E4660AE6796}"/>
    <pc:docChg chg="undo custSel addSld delSld modSld sldOrd modNotesMaster">
      <pc:chgData name="Speetzen, Erin" userId="54850886-39f8-4211-ba46-0c87aadeb179" providerId="ADAL" clId="{940C74A4-89F6-934E-8654-3E4660AE6796}" dt="2025-02-14T22:22:21.185" v="13430" actId="478"/>
      <pc:docMkLst>
        <pc:docMk/>
      </pc:docMkLst>
      <pc:sldChg chg="modSp mod">
        <pc:chgData name="Speetzen, Erin" userId="54850886-39f8-4211-ba46-0c87aadeb179" providerId="ADAL" clId="{940C74A4-89F6-934E-8654-3E4660AE6796}" dt="2025-02-13T22:10:51.964" v="12061" actId="20577"/>
        <pc:sldMkLst>
          <pc:docMk/>
          <pc:sldMk cId="2765265395" sldId="256"/>
        </pc:sldMkLst>
        <pc:spChg chg="mod">
          <ac:chgData name="Speetzen, Erin" userId="54850886-39f8-4211-ba46-0c87aadeb179" providerId="ADAL" clId="{940C74A4-89F6-934E-8654-3E4660AE6796}" dt="2025-02-13T22:10:51.964" v="12061" actId="20577"/>
          <ac:spMkLst>
            <pc:docMk/>
            <pc:sldMk cId="2765265395" sldId="256"/>
            <ac:spMk id="2" creationId="{00000000-0000-0000-0000-000000000000}"/>
          </ac:spMkLst>
        </pc:spChg>
        <pc:spChg chg="mod">
          <ac:chgData name="Speetzen, Erin" userId="54850886-39f8-4211-ba46-0c87aadeb179" providerId="ADAL" clId="{940C74A4-89F6-934E-8654-3E4660AE6796}" dt="2025-02-13T22:09:26.347" v="12059"/>
          <ac:spMkLst>
            <pc:docMk/>
            <pc:sldMk cId="2765265395" sldId="256"/>
            <ac:spMk id="3" creationId="{00000000-0000-0000-0000-000000000000}"/>
          </ac:spMkLst>
        </pc:spChg>
      </pc:sldChg>
      <pc:sldChg chg="addSp delSp modSp mod">
        <pc:chgData name="Speetzen, Erin" userId="54850886-39f8-4211-ba46-0c87aadeb179" providerId="ADAL" clId="{940C74A4-89F6-934E-8654-3E4660AE6796}" dt="2025-02-13T23:45:54.052" v="12828" actId="554"/>
        <pc:sldMkLst>
          <pc:docMk/>
          <pc:sldMk cId="3894401186" sldId="257"/>
        </pc:sldMkLst>
        <pc:spChg chg="mod">
          <ac:chgData name="Speetzen, Erin" userId="54850886-39f8-4211-ba46-0c87aadeb179" providerId="ADAL" clId="{940C74A4-89F6-934E-8654-3E4660AE6796}" dt="2025-02-11T14:47:02.564" v="3219" actId="20577"/>
          <ac:spMkLst>
            <pc:docMk/>
            <pc:sldMk cId="3894401186" sldId="257"/>
            <ac:spMk id="6" creationId="{9584E9C2-8024-37A1-B60C-1D43CA20CA4D}"/>
          </ac:spMkLst>
        </pc:spChg>
        <pc:spChg chg="mod">
          <ac:chgData name="Speetzen, Erin" userId="54850886-39f8-4211-ba46-0c87aadeb179" providerId="ADAL" clId="{940C74A4-89F6-934E-8654-3E4660AE6796}" dt="2025-02-13T23:45:54.052" v="12828" actId="554"/>
          <ac:spMkLst>
            <pc:docMk/>
            <pc:sldMk cId="3894401186" sldId="257"/>
            <ac:spMk id="11" creationId="{9E8431E4-111A-A951-8680-650F233131A4}"/>
          </ac:spMkLst>
        </pc:spChg>
        <pc:spChg chg="mod">
          <ac:chgData name="Speetzen, Erin" userId="54850886-39f8-4211-ba46-0c87aadeb179" providerId="ADAL" clId="{940C74A4-89F6-934E-8654-3E4660AE6796}" dt="2025-02-13T23:45:54.052" v="12828" actId="554"/>
          <ac:spMkLst>
            <pc:docMk/>
            <pc:sldMk cId="3894401186" sldId="257"/>
            <ac:spMk id="12" creationId="{DA071C00-FC66-07CB-4515-D0B27767DA09}"/>
          </ac:spMkLst>
        </pc:spChg>
        <pc:spChg chg="mod">
          <ac:chgData name="Speetzen, Erin" userId="54850886-39f8-4211-ba46-0c87aadeb179" providerId="ADAL" clId="{940C74A4-89F6-934E-8654-3E4660AE6796}" dt="2025-02-13T23:45:54.052" v="12828" actId="554"/>
          <ac:spMkLst>
            <pc:docMk/>
            <pc:sldMk cId="3894401186" sldId="257"/>
            <ac:spMk id="13" creationId="{714166DF-AAC2-ACEB-0615-3576F279788C}"/>
          </ac:spMkLst>
        </pc:spChg>
        <pc:picChg chg="add del mod">
          <ac:chgData name="Speetzen, Erin" userId="54850886-39f8-4211-ba46-0c87aadeb179" providerId="ADAL" clId="{940C74A4-89F6-934E-8654-3E4660AE6796}" dt="2025-02-13T22:23:01.986" v="12357" actId="1076"/>
          <ac:picMkLst>
            <pc:docMk/>
            <pc:sldMk cId="3894401186" sldId="257"/>
            <ac:picMk id="4" creationId="{068DEE8C-B156-CFF4-7D4E-43A223355810}"/>
          </ac:picMkLst>
        </pc:picChg>
        <pc:picChg chg="add del mod">
          <ac:chgData name="Speetzen, Erin" userId="54850886-39f8-4211-ba46-0c87aadeb179" providerId="ADAL" clId="{940C74A4-89F6-934E-8654-3E4660AE6796}" dt="2025-02-13T22:22:30.886" v="12353" actId="478"/>
          <ac:picMkLst>
            <pc:docMk/>
            <pc:sldMk cId="3894401186" sldId="257"/>
            <ac:picMk id="14" creationId="{85C688EC-884C-53AE-6FB9-6C3B5536B0BB}"/>
          </ac:picMkLst>
        </pc:picChg>
        <pc:picChg chg="add mod">
          <ac:chgData name="Speetzen, Erin" userId="54850886-39f8-4211-ba46-0c87aadeb179" providerId="ADAL" clId="{940C74A4-89F6-934E-8654-3E4660AE6796}" dt="2025-02-13T22:23:15.638" v="12359" actId="1076"/>
          <ac:picMkLst>
            <pc:docMk/>
            <pc:sldMk cId="3894401186" sldId="257"/>
            <ac:picMk id="16" creationId="{C1B15FE5-3A12-D6B1-B2C8-A141C7FEB13E}"/>
          </ac:picMkLst>
        </pc:picChg>
        <pc:picChg chg="add mod">
          <ac:chgData name="Speetzen, Erin" userId="54850886-39f8-4211-ba46-0c87aadeb179" providerId="ADAL" clId="{940C74A4-89F6-934E-8654-3E4660AE6796}" dt="2025-02-13T22:22:58.119" v="12356" actId="1076"/>
          <ac:picMkLst>
            <pc:docMk/>
            <pc:sldMk cId="3894401186" sldId="257"/>
            <ac:picMk id="18" creationId="{7F67962C-265F-874D-DA15-97E1939FE2D3}"/>
          </ac:picMkLst>
        </pc:picChg>
      </pc:sldChg>
      <pc:sldChg chg="modSp mod">
        <pc:chgData name="Speetzen, Erin" userId="54850886-39f8-4211-ba46-0c87aadeb179" providerId="ADAL" clId="{940C74A4-89F6-934E-8654-3E4660AE6796}" dt="2025-02-13T23:41:01.708" v="12820" actId="20577"/>
        <pc:sldMkLst>
          <pc:docMk/>
          <pc:sldMk cId="1536860869" sldId="258"/>
        </pc:sldMkLst>
        <pc:spChg chg="mod">
          <ac:chgData name="Speetzen, Erin" userId="54850886-39f8-4211-ba46-0c87aadeb179" providerId="ADAL" clId="{940C74A4-89F6-934E-8654-3E4660AE6796}" dt="2025-02-13T23:41:01.708" v="12820" actId="20577"/>
          <ac:spMkLst>
            <pc:docMk/>
            <pc:sldMk cId="1536860869" sldId="258"/>
            <ac:spMk id="3" creationId="{CE8FD185-DF30-D2CD-32AE-DEFB570990F8}"/>
          </ac:spMkLst>
        </pc:spChg>
      </pc:sldChg>
      <pc:sldChg chg="addSp delSp modSp mod modNotesTx">
        <pc:chgData name="Speetzen, Erin" userId="54850886-39f8-4211-ba46-0c87aadeb179" providerId="ADAL" clId="{940C74A4-89F6-934E-8654-3E4660AE6796}" dt="2025-02-13T23:42:20.392" v="12827" actId="12789"/>
        <pc:sldMkLst>
          <pc:docMk/>
          <pc:sldMk cId="3807917774" sldId="259"/>
        </pc:sldMkLst>
        <pc:spChg chg="del mod">
          <ac:chgData name="Speetzen, Erin" userId="54850886-39f8-4211-ba46-0c87aadeb179" providerId="ADAL" clId="{940C74A4-89F6-934E-8654-3E4660AE6796}" dt="2025-02-13T22:20:22.137" v="12291" actId="478"/>
          <ac:spMkLst>
            <pc:docMk/>
            <pc:sldMk cId="3807917774" sldId="259"/>
            <ac:spMk id="3" creationId="{535EF680-2233-D839-D589-1E2C69C0B413}"/>
          </ac:spMkLst>
        </pc:spChg>
        <pc:spChg chg="add mod">
          <ac:chgData name="Speetzen, Erin" userId="54850886-39f8-4211-ba46-0c87aadeb179" providerId="ADAL" clId="{940C74A4-89F6-934E-8654-3E4660AE6796}" dt="2025-02-13T23:42:03.918" v="12825" actId="12789"/>
          <ac:spMkLst>
            <pc:docMk/>
            <pc:sldMk cId="3807917774" sldId="259"/>
            <ac:spMk id="18" creationId="{2D87AB2C-19C7-5F23-919B-2A8CAB8A5B0D}"/>
          </ac:spMkLst>
        </pc:spChg>
        <pc:spChg chg="add mod">
          <ac:chgData name="Speetzen, Erin" userId="54850886-39f8-4211-ba46-0c87aadeb179" providerId="ADAL" clId="{940C74A4-89F6-934E-8654-3E4660AE6796}" dt="2025-02-13T23:42:13.576" v="12826" actId="12789"/>
          <ac:spMkLst>
            <pc:docMk/>
            <pc:sldMk cId="3807917774" sldId="259"/>
            <ac:spMk id="19" creationId="{D74DEB36-3865-1045-3BF1-3A8DAED21B0A}"/>
          </ac:spMkLst>
        </pc:spChg>
        <pc:spChg chg="add mod">
          <ac:chgData name="Speetzen, Erin" userId="54850886-39f8-4211-ba46-0c87aadeb179" providerId="ADAL" clId="{940C74A4-89F6-934E-8654-3E4660AE6796}" dt="2025-02-13T23:42:20.392" v="12827" actId="12789"/>
          <ac:spMkLst>
            <pc:docMk/>
            <pc:sldMk cId="3807917774" sldId="259"/>
            <ac:spMk id="20" creationId="{071A2686-753F-3ABF-C5DA-39655846549E}"/>
          </ac:spMkLst>
        </pc:spChg>
        <pc:spChg chg="add mod">
          <ac:chgData name="Speetzen, Erin" userId="54850886-39f8-4211-ba46-0c87aadeb179" providerId="ADAL" clId="{940C74A4-89F6-934E-8654-3E4660AE6796}" dt="2025-02-13T23:42:20.392" v="12827" actId="12789"/>
          <ac:spMkLst>
            <pc:docMk/>
            <pc:sldMk cId="3807917774" sldId="259"/>
            <ac:spMk id="21" creationId="{F6BE9AE7-CC03-2FF7-550D-74344B1C37CD}"/>
          </ac:spMkLst>
        </pc:spChg>
        <pc:spChg chg="add mod">
          <ac:chgData name="Speetzen, Erin" userId="54850886-39f8-4211-ba46-0c87aadeb179" providerId="ADAL" clId="{940C74A4-89F6-934E-8654-3E4660AE6796}" dt="2025-02-13T23:42:13.576" v="12826" actId="12789"/>
          <ac:spMkLst>
            <pc:docMk/>
            <pc:sldMk cId="3807917774" sldId="259"/>
            <ac:spMk id="22" creationId="{EFD6D9F1-FF84-8B29-27EC-08506F568E45}"/>
          </ac:spMkLst>
        </pc:spChg>
        <pc:spChg chg="add mod">
          <ac:chgData name="Speetzen, Erin" userId="54850886-39f8-4211-ba46-0c87aadeb179" providerId="ADAL" clId="{940C74A4-89F6-934E-8654-3E4660AE6796}" dt="2025-02-13T23:42:03.918" v="12825" actId="12789"/>
          <ac:spMkLst>
            <pc:docMk/>
            <pc:sldMk cId="3807917774" sldId="259"/>
            <ac:spMk id="23" creationId="{6302180C-FED9-454E-6731-CDB83BDEAD98}"/>
          </ac:spMkLst>
        </pc:spChg>
        <pc:spChg chg="add del mod">
          <ac:chgData name="Speetzen, Erin" userId="54850886-39f8-4211-ba46-0c87aadeb179" providerId="ADAL" clId="{940C74A4-89F6-934E-8654-3E4660AE6796}" dt="2025-02-13T22:20:34.179" v="12293" actId="478"/>
          <ac:spMkLst>
            <pc:docMk/>
            <pc:sldMk cId="3807917774" sldId="259"/>
            <ac:spMk id="25" creationId="{4045C891-B689-5386-0C5B-8AF9A2C60249}"/>
          </ac:spMkLst>
        </pc:spChg>
        <pc:picChg chg="add mod">
          <ac:chgData name="Speetzen, Erin" userId="54850886-39f8-4211-ba46-0c87aadeb179" providerId="ADAL" clId="{940C74A4-89F6-934E-8654-3E4660AE6796}" dt="2025-02-13T23:42:20.392" v="12827" actId="12789"/>
          <ac:picMkLst>
            <pc:docMk/>
            <pc:sldMk cId="3807917774" sldId="259"/>
            <ac:picMk id="5" creationId="{28735C1C-6A9B-CABA-CEFF-3EE3CC0AB746}"/>
          </ac:picMkLst>
        </pc:picChg>
        <pc:picChg chg="add mod">
          <ac:chgData name="Speetzen, Erin" userId="54850886-39f8-4211-ba46-0c87aadeb179" providerId="ADAL" clId="{940C74A4-89F6-934E-8654-3E4660AE6796}" dt="2025-02-13T23:42:13.576" v="12826" actId="12789"/>
          <ac:picMkLst>
            <pc:docMk/>
            <pc:sldMk cId="3807917774" sldId="259"/>
            <ac:picMk id="7" creationId="{624CCABB-C52F-9CB6-BE24-C8E85B40C04C}"/>
          </ac:picMkLst>
        </pc:picChg>
        <pc:picChg chg="add del mod">
          <ac:chgData name="Speetzen, Erin" userId="54850886-39f8-4211-ba46-0c87aadeb179" providerId="ADAL" clId="{940C74A4-89F6-934E-8654-3E4660AE6796}" dt="2025-02-13T22:18:34.697" v="12190" actId="478"/>
          <ac:picMkLst>
            <pc:docMk/>
            <pc:sldMk cId="3807917774" sldId="259"/>
            <ac:picMk id="9" creationId="{836EC5B2-19E3-3F6D-F84D-590CF56CA66B}"/>
          </ac:picMkLst>
        </pc:picChg>
        <pc:picChg chg="add mod">
          <ac:chgData name="Speetzen, Erin" userId="54850886-39f8-4211-ba46-0c87aadeb179" providerId="ADAL" clId="{940C74A4-89F6-934E-8654-3E4660AE6796}" dt="2025-02-13T23:42:03.918" v="12825" actId="12789"/>
          <ac:picMkLst>
            <pc:docMk/>
            <pc:sldMk cId="3807917774" sldId="259"/>
            <ac:picMk id="11" creationId="{F7DF9F18-6F1B-EC24-46B5-B0E1E7D6F23F}"/>
          </ac:picMkLst>
        </pc:picChg>
        <pc:picChg chg="add mod">
          <ac:chgData name="Speetzen, Erin" userId="54850886-39f8-4211-ba46-0c87aadeb179" providerId="ADAL" clId="{940C74A4-89F6-934E-8654-3E4660AE6796}" dt="2025-02-13T23:42:13.576" v="12826" actId="12789"/>
          <ac:picMkLst>
            <pc:docMk/>
            <pc:sldMk cId="3807917774" sldId="259"/>
            <ac:picMk id="13" creationId="{D65BE8D6-312C-C178-CE36-0D68FA709857}"/>
          </ac:picMkLst>
        </pc:picChg>
        <pc:picChg chg="add mod">
          <ac:chgData name="Speetzen, Erin" userId="54850886-39f8-4211-ba46-0c87aadeb179" providerId="ADAL" clId="{940C74A4-89F6-934E-8654-3E4660AE6796}" dt="2025-02-13T23:42:20.392" v="12827" actId="12789"/>
          <ac:picMkLst>
            <pc:docMk/>
            <pc:sldMk cId="3807917774" sldId="259"/>
            <ac:picMk id="15" creationId="{50E0697B-5295-1859-6DE0-8DA820C6BBD0}"/>
          </ac:picMkLst>
        </pc:picChg>
        <pc:picChg chg="add mod">
          <ac:chgData name="Speetzen, Erin" userId="54850886-39f8-4211-ba46-0c87aadeb179" providerId="ADAL" clId="{940C74A4-89F6-934E-8654-3E4660AE6796}" dt="2025-02-13T23:42:03.918" v="12825" actId="12789"/>
          <ac:picMkLst>
            <pc:docMk/>
            <pc:sldMk cId="3807917774" sldId="259"/>
            <ac:picMk id="17" creationId="{E34D55B5-39BE-488A-82F2-2FFF9D58AE2D}"/>
          </ac:picMkLst>
        </pc:picChg>
      </pc:sldChg>
      <pc:sldChg chg="modSp mod">
        <pc:chgData name="Speetzen, Erin" userId="54850886-39f8-4211-ba46-0c87aadeb179" providerId="ADAL" clId="{940C74A4-89F6-934E-8654-3E4660AE6796}" dt="2025-02-13T22:25:12.137" v="12376" actId="1076"/>
        <pc:sldMkLst>
          <pc:docMk/>
          <pc:sldMk cId="1155825662" sldId="260"/>
        </pc:sldMkLst>
        <pc:spChg chg="mod">
          <ac:chgData name="Speetzen, Erin" userId="54850886-39f8-4211-ba46-0c87aadeb179" providerId="ADAL" clId="{940C74A4-89F6-934E-8654-3E4660AE6796}" dt="2025-02-13T22:21:05.621" v="12341" actId="20577"/>
          <ac:spMkLst>
            <pc:docMk/>
            <pc:sldMk cId="1155825662" sldId="260"/>
            <ac:spMk id="2" creationId="{725D2CF7-91E3-4ECA-AFA0-0DEB3072B113}"/>
          </ac:spMkLst>
        </pc:spChg>
        <pc:spChg chg="mod">
          <ac:chgData name="Speetzen, Erin" userId="54850886-39f8-4211-ba46-0c87aadeb179" providerId="ADAL" clId="{940C74A4-89F6-934E-8654-3E4660AE6796}" dt="2025-02-13T22:25:12.137" v="12376" actId="1076"/>
          <ac:spMkLst>
            <pc:docMk/>
            <pc:sldMk cId="1155825662" sldId="260"/>
            <ac:spMk id="3" creationId="{C69D9D62-AD40-60BC-633A-D1679AC0EDD3}"/>
          </ac:spMkLst>
        </pc:spChg>
      </pc:sldChg>
      <pc:sldChg chg="addSp modSp mod ord">
        <pc:chgData name="Speetzen, Erin" userId="54850886-39f8-4211-ba46-0c87aadeb179" providerId="ADAL" clId="{940C74A4-89F6-934E-8654-3E4660AE6796}" dt="2025-02-13T22:22:07.554" v="12348" actId="1076"/>
        <pc:sldMkLst>
          <pc:docMk/>
          <pc:sldMk cId="1002269688" sldId="261"/>
        </pc:sldMkLst>
        <pc:spChg chg="mod">
          <ac:chgData name="Speetzen, Erin" userId="54850886-39f8-4211-ba46-0c87aadeb179" providerId="ADAL" clId="{940C74A4-89F6-934E-8654-3E4660AE6796}" dt="2025-02-13T22:22:07.554" v="12348" actId="1076"/>
          <ac:spMkLst>
            <pc:docMk/>
            <pc:sldMk cId="1002269688" sldId="261"/>
            <ac:spMk id="3" creationId="{A6B388BA-7A9B-0C0F-2A2A-19EBFFB0AE37}"/>
          </ac:spMkLst>
        </pc:spChg>
        <pc:picChg chg="add mod">
          <ac:chgData name="Speetzen, Erin" userId="54850886-39f8-4211-ba46-0c87aadeb179" providerId="ADAL" clId="{940C74A4-89F6-934E-8654-3E4660AE6796}" dt="2025-02-13T22:22:01.986" v="12346" actId="1076"/>
          <ac:picMkLst>
            <pc:docMk/>
            <pc:sldMk cId="1002269688" sldId="261"/>
            <ac:picMk id="1026" creationId="{CC157C24-CB72-52DF-2DA4-03D37003DD55}"/>
          </ac:picMkLst>
        </pc:picChg>
      </pc:sldChg>
      <pc:sldChg chg="modSp del mod modNotesTx">
        <pc:chgData name="Speetzen, Erin" userId="54850886-39f8-4211-ba46-0c87aadeb179" providerId="ADAL" clId="{940C74A4-89F6-934E-8654-3E4660AE6796}" dt="2025-02-13T14:25:54.677" v="10037" actId="2696"/>
        <pc:sldMkLst>
          <pc:docMk/>
          <pc:sldMk cId="2967004542" sldId="262"/>
        </pc:sldMkLst>
      </pc:sldChg>
      <pc:sldChg chg="modSp del mod">
        <pc:chgData name="Speetzen, Erin" userId="54850886-39f8-4211-ba46-0c87aadeb179" providerId="ADAL" clId="{940C74A4-89F6-934E-8654-3E4660AE6796}" dt="2025-02-13T14:28:38.162" v="10176" actId="2696"/>
        <pc:sldMkLst>
          <pc:docMk/>
          <pc:sldMk cId="1408544676" sldId="264"/>
        </pc:sldMkLst>
      </pc:sldChg>
      <pc:sldChg chg="del">
        <pc:chgData name="Speetzen, Erin" userId="54850886-39f8-4211-ba46-0c87aadeb179" providerId="ADAL" clId="{940C74A4-89F6-934E-8654-3E4660AE6796}" dt="2025-02-13T15:52:47.280" v="11825" actId="2696"/>
        <pc:sldMkLst>
          <pc:docMk/>
          <pc:sldMk cId="1842479341" sldId="265"/>
        </pc:sldMkLst>
      </pc:sldChg>
      <pc:sldChg chg="modSp del mod">
        <pc:chgData name="Speetzen, Erin" userId="54850886-39f8-4211-ba46-0c87aadeb179" providerId="ADAL" clId="{940C74A4-89F6-934E-8654-3E4660AE6796}" dt="2025-02-11T14:50:39.935" v="3232" actId="2696"/>
        <pc:sldMkLst>
          <pc:docMk/>
          <pc:sldMk cId="3443696604" sldId="268"/>
        </pc:sldMkLst>
      </pc:sldChg>
      <pc:sldChg chg="modSp del mod">
        <pc:chgData name="Speetzen, Erin" userId="54850886-39f8-4211-ba46-0c87aadeb179" providerId="ADAL" clId="{940C74A4-89F6-934E-8654-3E4660AE6796}" dt="2025-02-11T14:50:40.995" v="3233" actId="2696"/>
        <pc:sldMkLst>
          <pc:docMk/>
          <pc:sldMk cId="2828197354" sldId="269"/>
        </pc:sldMkLst>
      </pc:sldChg>
      <pc:sldChg chg="modSp new del mod">
        <pc:chgData name="Speetzen, Erin" userId="54850886-39f8-4211-ba46-0c87aadeb179" providerId="ADAL" clId="{940C74A4-89F6-934E-8654-3E4660AE6796}" dt="2025-02-11T14:50:41.876" v="3234" actId="2696"/>
        <pc:sldMkLst>
          <pc:docMk/>
          <pc:sldMk cId="1611803116" sldId="270"/>
        </pc:sldMkLst>
      </pc:sldChg>
      <pc:sldChg chg="modSp new del mod">
        <pc:chgData name="Speetzen, Erin" userId="54850886-39f8-4211-ba46-0c87aadeb179" providerId="ADAL" clId="{940C74A4-89F6-934E-8654-3E4660AE6796}" dt="2025-02-11T14:50:42.485" v="3235" actId="2696"/>
        <pc:sldMkLst>
          <pc:docMk/>
          <pc:sldMk cId="213569811" sldId="271"/>
        </pc:sldMkLst>
      </pc:sldChg>
      <pc:sldChg chg="addSp modSp new add del mod ord">
        <pc:chgData name="Speetzen, Erin" userId="54850886-39f8-4211-ba46-0c87aadeb179" providerId="ADAL" clId="{940C74A4-89F6-934E-8654-3E4660AE6796}" dt="2025-02-14T22:21:52.265" v="13427" actId="2696"/>
        <pc:sldMkLst>
          <pc:docMk/>
          <pc:sldMk cId="688830969" sldId="272"/>
        </pc:sldMkLst>
        <pc:spChg chg="mod">
          <ac:chgData name="Speetzen, Erin" userId="54850886-39f8-4211-ba46-0c87aadeb179" providerId="ADAL" clId="{940C74A4-89F6-934E-8654-3E4660AE6796}" dt="2025-02-10T14:06:27.422" v="858" actId="20577"/>
          <ac:spMkLst>
            <pc:docMk/>
            <pc:sldMk cId="688830969" sldId="272"/>
            <ac:spMk id="2" creationId="{D8E3313E-5027-CEED-9215-7BEB3987CD93}"/>
          </ac:spMkLst>
        </pc:spChg>
        <pc:spChg chg="mod">
          <ac:chgData name="Speetzen, Erin" userId="54850886-39f8-4211-ba46-0c87aadeb179" providerId="ADAL" clId="{940C74A4-89F6-934E-8654-3E4660AE6796}" dt="2025-02-14T01:33:56.911" v="13344" actId="20577"/>
          <ac:spMkLst>
            <pc:docMk/>
            <pc:sldMk cId="688830969" sldId="272"/>
            <ac:spMk id="3" creationId="{D9F34501-2849-243C-7A2F-D83EC21935A0}"/>
          </ac:spMkLst>
        </pc:spChg>
        <pc:spChg chg="add mod">
          <ac:chgData name="Speetzen, Erin" userId="54850886-39f8-4211-ba46-0c87aadeb179" providerId="ADAL" clId="{940C74A4-89F6-934E-8654-3E4660AE6796}" dt="2025-02-13T15:53:35.201" v="11837" actId="14100"/>
          <ac:spMkLst>
            <pc:docMk/>
            <pc:sldMk cId="688830969" sldId="272"/>
            <ac:spMk id="4" creationId="{ADF255DE-8358-48F6-46D5-15853695A4FA}"/>
          </ac:spMkLst>
        </pc:spChg>
      </pc:sldChg>
      <pc:sldChg chg="delSp modSp new del mod ord">
        <pc:chgData name="Speetzen, Erin" userId="54850886-39f8-4211-ba46-0c87aadeb179" providerId="ADAL" clId="{940C74A4-89F6-934E-8654-3E4660AE6796}" dt="2025-02-14T00:16:39.219" v="13169" actId="2696"/>
        <pc:sldMkLst>
          <pc:docMk/>
          <pc:sldMk cId="426246317" sldId="273"/>
        </pc:sldMkLst>
        <pc:spChg chg="mod">
          <ac:chgData name="Speetzen, Erin" userId="54850886-39f8-4211-ba46-0c87aadeb179" providerId="ADAL" clId="{940C74A4-89F6-934E-8654-3E4660AE6796}" dt="2025-02-14T00:16:11.490" v="13148" actId="1076"/>
          <ac:spMkLst>
            <pc:docMk/>
            <pc:sldMk cId="426246317" sldId="273"/>
            <ac:spMk id="3" creationId="{0CBE7A72-6E33-7F2A-3B3F-761E99CF29EF}"/>
          </ac:spMkLst>
        </pc:spChg>
      </pc:sldChg>
      <pc:sldChg chg="addSp delSp modSp new mod modAnim">
        <pc:chgData name="Speetzen, Erin" userId="54850886-39f8-4211-ba46-0c87aadeb179" providerId="ADAL" clId="{940C74A4-89F6-934E-8654-3E4660AE6796}" dt="2025-02-14T00:05:43.421" v="13020" actId="20577"/>
        <pc:sldMkLst>
          <pc:docMk/>
          <pc:sldMk cId="962467612" sldId="274"/>
        </pc:sldMkLst>
        <pc:spChg chg="mod">
          <ac:chgData name="Speetzen, Erin" userId="54850886-39f8-4211-ba46-0c87aadeb179" providerId="ADAL" clId="{940C74A4-89F6-934E-8654-3E4660AE6796}" dt="2025-02-14T00:05:43.421" v="13020" actId="20577"/>
          <ac:spMkLst>
            <pc:docMk/>
            <pc:sldMk cId="962467612" sldId="274"/>
            <ac:spMk id="2" creationId="{707947F9-76C6-35CA-1D79-B9166110FC58}"/>
          </ac:spMkLst>
        </pc:spChg>
        <pc:spChg chg="del mod">
          <ac:chgData name="Speetzen, Erin" userId="54850886-39f8-4211-ba46-0c87aadeb179" providerId="ADAL" clId="{940C74A4-89F6-934E-8654-3E4660AE6796}" dt="2025-02-13T22:34:51.610" v="12593" actId="478"/>
          <ac:spMkLst>
            <pc:docMk/>
            <pc:sldMk cId="962467612" sldId="274"/>
            <ac:spMk id="3" creationId="{2609DA9F-3439-6AA9-83BA-1CA18939BC61}"/>
          </ac:spMkLst>
        </pc:spChg>
        <pc:spChg chg="add mod">
          <ac:chgData name="Speetzen, Erin" userId="54850886-39f8-4211-ba46-0c87aadeb179" providerId="ADAL" clId="{940C74A4-89F6-934E-8654-3E4660AE6796}" dt="2025-02-13T23:54:47.019" v="12853" actId="408"/>
          <ac:spMkLst>
            <pc:docMk/>
            <pc:sldMk cId="962467612" sldId="274"/>
            <ac:spMk id="8" creationId="{7735E697-95C3-1E8B-819D-704320DC7095}"/>
          </ac:spMkLst>
        </pc:spChg>
        <pc:spChg chg="add mod">
          <ac:chgData name="Speetzen, Erin" userId="54850886-39f8-4211-ba46-0c87aadeb179" providerId="ADAL" clId="{940C74A4-89F6-934E-8654-3E4660AE6796}" dt="2025-02-13T23:54:47.019" v="12853" actId="408"/>
          <ac:spMkLst>
            <pc:docMk/>
            <pc:sldMk cId="962467612" sldId="274"/>
            <ac:spMk id="9" creationId="{C80F3DDF-0396-BFBD-D605-50AE6CC8C97F}"/>
          </ac:spMkLst>
        </pc:spChg>
        <pc:spChg chg="add mod">
          <ac:chgData name="Speetzen, Erin" userId="54850886-39f8-4211-ba46-0c87aadeb179" providerId="ADAL" clId="{940C74A4-89F6-934E-8654-3E4660AE6796}" dt="2025-02-13T23:54:47.019" v="12853" actId="408"/>
          <ac:spMkLst>
            <pc:docMk/>
            <pc:sldMk cId="962467612" sldId="274"/>
            <ac:spMk id="10" creationId="{3F3DAF92-68D2-E160-61ED-6A5DF734A852}"/>
          </ac:spMkLst>
        </pc:spChg>
        <pc:spChg chg="add del mod">
          <ac:chgData name="Speetzen, Erin" userId="54850886-39f8-4211-ba46-0c87aadeb179" providerId="ADAL" clId="{940C74A4-89F6-934E-8654-3E4660AE6796}" dt="2025-02-13T22:34:55.426" v="12594" actId="478"/>
          <ac:spMkLst>
            <pc:docMk/>
            <pc:sldMk cId="962467612" sldId="274"/>
            <ac:spMk id="12" creationId="{EE717650-7AA7-61C2-35D8-D4098637CFAF}"/>
          </ac:spMkLst>
        </pc:spChg>
        <pc:grpChg chg="add mod">
          <ac:chgData name="Speetzen, Erin" userId="54850886-39f8-4211-ba46-0c87aadeb179" providerId="ADAL" clId="{940C74A4-89F6-934E-8654-3E4660AE6796}" dt="2025-02-13T23:52:52.755" v="12852" actId="1036"/>
          <ac:grpSpMkLst>
            <pc:docMk/>
            <pc:sldMk cId="962467612" sldId="274"/>
            <ac:grpSpMk id="20" creationId="{1719D1FA-7CF9-CDF7-D3E6-CF966B2F77A2}"/>
          </ac:grpSpMkLst>
        </pc:grpChg>
        <pc:picChg chg="add mod">
          <ac:chgData name="Speetzen, Erin" userId="54850886-39f8-4211-ba46-0c87aadeb179" providerId="ADAL" clId="{940C74A4-89F6-934E-8654-3E4660AE6796}" dt="2025-02-13T23:52:52.755" v="12852" actId="1036"/>
          <ac:picMkLst>
            <pc:docMk/>
            <pc:sldMk cId="962467612" sldId="274"/>
            <ac:picMk id="5" creationId="{5B1CF02E-2F5B-CC9C-97B6-50F7EB066B92}"/>
          </ac:picMkLst>
        </pc:picChg>
        <pc:picChg chg="add mod">
          <ac:chgData name="Speetzen, Erin" userId="54850886-39f8-4211-ba46-0c87aadeb179" providerId="ADAL" clId="{940C74A4-89F6-934E-8654-3E4660AE6796}" dt="2025-02-13T23:52:52.755" v="12852" actId="1036"/>
          <ac:picMkLst>
            <pc:docMk/>
            <pc:sldMk cId="962467612" sldId="274"/>
            <ac:picMk id="7" creationId="{1EEA4C73-F477-5B66-241C-7EF7BACF81F3}"/>
          </ac:picMkLst>
        </pc:picChg>
        <pc:picChg chg="add del mod">
          <ac:chgData name="Speetzen, Erin" userId="54850886-39f8-4211-ba46-0c87aadeb179" providerId="ADAL" clId="{940C74A4-89F6-934E-8654-3E4660AE6796}" dt="2025-02-13T22:37:10.295" v="12630" actId="478"/>
          <ac:picMkLst>
            <pc:docMk/>
            <pc:sldMk cId="962467612" sldId="274"/>
            <ac:picMk id="13" creationId="{482813AC-7BE2-FE4C-CEBA-77B70BC3E61B}"/>
          </ac:picMkLst>
        </pc:picChg>
        <pc:picChg chg="add mod">
          <ac:chgData name="Speetzen, Erin" userId="54850886-39f8-4211-ba46-0c87aadeb179" providerId="ADAL" clId="{940C74A4-89F6-934E-8654-3E4660AE6796}" dt="2025-02-13T22:38:37.542" v="12644" actId="164"/>
          <ac:picMkLst>
            <pc:docMk/>
            <pc:sldMk cId="962467612" sldId="274"/>
            <ac:picMk id="15" creationId="{88198A6A-95C6-3128-5D13-9C41275ACC77}"/>
          </ac:picMkLst>
        </pc:picChg>
        <pc:picChg chg="add mod">
          <ac:chgData name="Speetzen, Erin" userId="54850886-39f8-4211-ba46-0c87aadeb179" providerId="ADAL" clId="{940C74A4-89F6-934E-8654-3E4660AE6796}" dt="2025-02-13T22:38:37.542" v="12644" actId="164"/>
          <ac:picMkLst>
            <pc:docMk/>
            <pc:sldMk cId="962467612" sldId="274"/>
            <ac:picMk id="17" creationId="{F1AD77FE-3D3C-19ED-C7DE-1032D54FF8C2}"/>
          </ac:picMkLst>
        </pc:picChg>
        <pc:picChg chg="add mod">
          <ac:chgData name="Speetzen, Erin" userId="54850886-39f8-4211-ba46-0c87aadeb179" providerId="ADAL" clId="{940C74A4-89F6-934E-8654-3E4660AE6796}" dt="2025-02-13T22:38:37.542" v="12644" actId="164"/>
          <ac:picMkLst>
            <pc:docMk/>
            <pc:sldMk cId="962467612" sldId="274"/>
            <ac:picMk id="19" creationId="{1ECB8268-E18A-14A1-CA33-9C800B72DF46}"/>
          </ac:picMkLst>
        </pc:picChg>
        <pc:picChg chg="add del mod">
          <ac:chgData name="Speetzen, Erin" userId="54850886-39f8-4211-ba46-0c87aadeb179" providerId="ADAL" clId="{940C74A4-89F6-934E-8654-3E4660AE6796}" dt="2025-02-13T22:37:30.093" v="12632" actId="478"/>
          <ac:picMkLst>
            <pc:docMk/>
            <pc:sldMk cId="962467612" sldId="274"/>
            <ac:picMk id="3074" creationId="{5C7C0B55-651A-2080-8166-51AA75A7111F}"/>
          </ac:picMkLst>
        </pc:picChg>
        <pc:picChg chg="add del">
          <ac:chgData name="Speetzen, Erin" userId="54850886-39f8-4211-ba46-0c87aadeb179" providerId="ADAL" clId="{940C74A4-89F6-934E-8654-3E4660AE6796}" dt="2025-02-13T22:37:33.244" v="12634" actId="478"/>
          <ac:picMkLst>
            <pc:docMk/>
            <pc:sldMk cId="962467612" sldId="274"/>
            <ac:picMk id="3076" creationId="{32A75929-159B-19B1-0913-AD62395FA6BD}"/>
          </ac:picMkLst>
        </pc:picChg>
      </pc:sldChg>
      <pc:sldChg chg="addSp delSp modSp new mod ord modNotesTx">
        <pc:chgData name="Speetzen, Erin" userId="54850886-39f8-4211-ba46-0c87aadeb179" providerId="ADAL" clId="{940C74A4-89F6-934E-8654-3E4660AE6796}" dt="2025-02-14T00:11:44.644" v="13081" actId="1076"/>
        <pc:sldMkLst>
          <pc:docMk/>
          <pc:sldMk cId="1332543982" sldId="275"/>
        </pc:sldMkLst>
        <pc:spChg chg="mod">
          <ac:chgData name="Speetzen, Erin" userId="54850886-39f8-4211-ba46-0c87aadeb179" providerId="ADAL" clId="{940C74A4-89F6-934E-8654-3E4660AE6796}" dt="2025-02-11T14:32:58.467" v="2783" actId="20577"/>
          <ac:spMkLst>
            <pc:docMk/>
            <pc:sldMk cId="1332543982" sldId="275"/>
            <ac:spMk id="2" creationId="{CC2117DD-F1F1-B3AB-98CC-5F17FAC6199E}"/>
          </ac:spMkLst>
        </pc:spChg>
        <pc:spChg chg="mod">
          <ac:chgData name="Speetzen, Erin" userId="54850886-39f8-4211-ba46-0c87aadeb179" providerId="ADAL" clId="{940C74A4-89F6-934E-8654-3E4660AE6796}" dt="2025-02-14T00:09:10.759" v="13068" actId="1076"/>
          <ac:spMkLst>
            <pc:docMk/>
            <pc:sldMk cId="1332543982" sldId="275"/>
            <ac:spMk id="3" creationId="{3B3869DC-1372-0E0A-07EB-669F4FED31B9}"/>
          </ac:spMkLst>
        </pc:spChg>
        <pc:picChg chg="add mod">
          <ac:chgData name="Speetzen, Erin" userId="54850886-39f8-4211-ba46-0c87aadeb179" providerId="ADAL" clId="{940C74A4-89F6-934E-8654-3E4660AE6796}" dt="2025-02-14T00:11:44.644" v="13081" actId="1076"/>
          <ac:picMkLst>
            <pc:docMk/>
            <pc:sldMk cId="1332543982" sldId="275"/>
            <ac:picMk id="5" creationId="{4337FC59-8E00-8DFB-C27A-737686160A03}"/>
          </ac:picMkLst>
        </pc:picChg>
        <pc:picChg chg="add del">
          <ac:chgData name="Speetzen, Erin" userId="54850886-39f8-4211-ba46-0c87aadeb179" providerId="ADAL" clId="{940C74A4-89F6-934E-8654-3E4660AE6796}" dt="2025-02-14T00:09:51.156" v="13071" actId="478"/>
          <ac:picMkLst>
            <pc:docMk/>
            <pc:sldMk cId="1332543982" sldId="275"/>
            <ac:picMk id="4098" creationId="{308F7AB6-180C-7C52-5EE7-DBD7578DD427}"/>
          </ac:picMkLst>
        </pc:picChg>
        <pc:picChg chg="add mod">
          <ac:chgData name="Speetzen, Erin" userId="54850886-39f8-4211-ba46-0c87aadeb179" providerId="ADAL" clId="{940C74A4-89F6-934E-8654-3E4660AE6796}" dt="2025-02-14T00:10:46.833" v="13075" actId="1076"/>
          <ac:picMkLst>
            <pc:docMk/>
            <pc:sldMk cId="1332543982" sldId="275"/>
            <ac:picMk id="4100" creationId="{920DC621-BDD3-0E4C-B8AE-3659E5639C08}"/>
          </ac:picMkLst>
        </pc:picChg>
        <pc:picChg chg="add mod">
          <ac:chgData name="Speetzen, Erin" userId="54850886-39f8-4211-ba46-0c87aadeb179" providerId="ADAL" clId="{940C74A4-89F6-934E-8654-3E4660AE6796}" dt="2025-02-14T00:11:12.997" v="13080" actId="1076"/>
          <ac:picMkLst>
            <pc:docMk/>
            <pc:sldMk cId="1332543982" sldId="275"/>
            <ac:picMk id="4102" creationId="{BF3FD2AB-887F-DCC8-78DF-32ABAD8CC990}"/>
          </ac:picMkLst>
        </pc:picChg>
      </pc:sldChg>
      <pc:sldChg chg="modSp new del mod">
        <pc:chgData name="Speetzen, Erin" userId="54850886-39f8-4211-ba46-0c87aadeb179" providerId="ADAL" clId="{940C74A4-89F6-934E-8654-3E4660AE6796}" dt="2025-02-13T14:28:31.692" v="10175" actId="2696"/>
        <pc:sldMkLst>
          <pc:docMk/>
          <pc:sldMk cId="137048708" sldId="276"/>
        </pc:sldMkLst>
      </pc:sldChg>
      <pc:sldChg chg="delSp modSp new del mod">
        <pc:chgData name="Speetzen, Erin" userId="54850886-39f8-4211-ba46-0c87aadeb179" providerId="ADAL" clId="{940C74A4-89F6-934E-8654-3E4660AE6796}" dt="2025-02-13T14:25:59.669" v="10038" actId="2696"/>
        <pc:sldMkLst>
          <pc:docMk/>
          <pc:sldMk cId="1646869423" sldId="277"/>
        </pc:sldMkLst>
      </pc:sldChg>
      <pc:sldChg chg="addSp delSp modSp add del mod">
        <pc:chgData name="Speetzen, Erin" userId="54850886-39f8-4211-ba46-0c87aadeb179" providerId="ADAL" clId="{940C74A4-89F6-934E-8654-3E4660AE6796}" dt="2025-02-14T22:21:50.519" v="13425" actId="2696"/>
        <pc:sldMkLst>
          <pc:docMk/>
          <pc:sldMk cId="1158085774" sldId="278"/>
        </pc:sldMkLst>
        <pc:spChg chg="mod">
          <ac:chgData name="Speetzen, Erin" userId="54850886-39f8-4211-ba46-0c87aadeb179" providerId="ADAL" clId="{940C74A4-89F6-934E-8654-3E4660AE6796}" dt="2025-02-12T19:14:54.898" v="4737" actId="1076"/>
          <ac:spMkLst>
            <pc:docMk/>
            <pc:sldMk cId="1158085774" sldId="278"/>
            <ac:spMk id="2" creationId="{D4140090-B838-5D8D-133E-C35FB117B423}"/>
          </ac:spMkLst>
        </pc:spChg>
        <pc:spChg chg="mod">
          <ac:chgData name="Speetzen, Erin" userId="54850886-39f8-4211-ba46-0c87aadeb179" providerId="ADAL" clId="{940C74A4-89F6-934E-8654-3E4660AE6796}" dt="2025-02-14T01:39:17.533" v="13387" actId="1076"/>
          <ac:spMkLst>
            <pc:docMk/>
            <pc:sldMk cId="1158085774" sldId="278"/>
            <ac:spMk id="3" creationId="{1A675FBC-5EFB-0344-453A-9579B299F5E9}"/>
          </ac:spMkLst>
        </pc:spChg>
        <pc:spChg chg="add del">
          <ac:chgData name="Speetzen, Erin" userId="54850886-39f8-4211-ba46-0c87aadeb179" providerId="ADAL" clId="{940C74A4-89F6-934E-8654-3E4660AE6796}" dt="2025-02-14T00:16:02.235" v="13147" actId="478"/>
          <ac:spMkLst>
            <pc:docMk/>
            <pc:sldMk cId="1158085774" sldId="278"/>
            <ac:spMk id="4" creationId="{59237FD8-408C-EDC1-2D3B-171E52A0C005}"/>
          </ac:spMkLst>
        </pc:spChg>
      </pc:sldChg>
      <pc:sldChg chg="modSp new del mod">
        <pc:chgData name="Speetzen, Erin" userId="54850886-39f8-4211-ba46-0c87aadeb179" providerId="ADAL" clId="{940C74A4-89F6-934E-8654-3E4660AE6796}" dt="2025-02-11T14:58:49.719" v="3633" actId="2696"/>
        <pc:sldMkLst>
          <pc:docMk/>
          <pc:sldMk cId="3628317428" sldId="278"/>
        </pc:sldMkLst>
      </pc:sldChg>
      <pc:sldChg chg="modSp new del mod">
        <pc:chgData name="Speetzen, Erin" userId="54850886-39f8-4211-ba46-0c87aadeb179" providerId="ADAL" clId="{940C74A4-89F6-934E-8654-3E4660AE6796}" dt="2025-02-14T22:21:47.463" v="13415" actId="2696"/>
        <pc:sldMkLst>
          <pc:docMk/>
          <pc:sldMk cId="2417269390" sldId="279"/>
        </pc:sldMkLst>
        <pc:spChg chg="mod">
          <ac:chgData name="Speetzen, Erin" userId="54850886-39f8-4211-ba46-0c87aadeb179" providerId="ADAL" clId="{940C74A4-89F6-934E-8654-3E4660AE6796}" dt="2025-02-13T15:48:57.480" v="11808" actId="20577"/>
          <ac:spMkLst>
            <pc:docMk/>
            <pc:sldMk cId="2417269390" sldId="279"/>
            <ac:spMk id="3" creationId="{E195A78F-D13A-B535-4D85-1E3888C6FDE4}"/>
          </ac:spMkLst>
        </pc:spChg>
      </pc:sldChg>
      <pc:sldChg chg="addSp delSp modSp add del mod modClrScheme chgLayout modNotesTx">
        <pc:chgData name="Speetzen, Erin" userId="54850886-39f8-4211-ba46-0c87aadeb179" providerId="ADAL" clId="{940C74A4-89F6-934E-8654-3E4660AE6796}" dt="2025-02-14T22:21:47.625" v="13416" actId="2696"/>
        <pc:sldMkLst>
          <pc:docMk/>
          <pc:sldMk cId="3161954208" sldId="280"/>
        </pc:sldMkLst>
      </pc:sldChg>
      <pc:sldChg chg="addSp delSp modSp add del mod">
        <pc:chgData name="Speetzen, Erin" userId="54850886-39f8-4211-ba46-0c87aadeb179" providerId="ADAL" clId="{940C74A4-89F6-934E-8654-3E4660AE6796}" dt="2025-02-12T19:41:50.116" v="5452" actId="2696"/>
        <pc:sldMkLst>
          <pc:docMk/>
          <pc:sldMk cId="2896168261" sldId="281"/>
        </pc:sldMkLst>
      </pc:sldChg>
      <pc:sldChg chg="modSp new del mod">
        <pc:chgData name="Speetzen, Erin" userId="54850886-39f8-4211-ba46-0c87aadeb179" providerId="ADAL" clId="{940C74A4-89F6-934E-8654-3E4660AE6796}" dt="2025-02-14T22:21:47.937" v="13418" actId="2696"/>
        <pc:sldMkLst>
          <pc:docMk/>
          <pc:sldMk cId="2904127103" sldId="282"/>
        </pc:sldMkLst>
        <pc:spChg chg="mod">
          <ac:chgData name="Speetzen, Erin" userId="54850886-39f8-4211-ba46-0c87aadeb179" providerId="ADAL" clId="{940C74A4-89F6-934E-8654-3E4660AE6796}" dt="2025-02-13T15:51:52.553" v="11823" actId="20577"/>
          <ac:spMkLst>
            <pc:docMk/>
            <pc:sldMk cId="2904127103" sldId="282"/>
            <ac:spMk id="3" creationId="{A4B25871-3B1E-F1E5-9D9A-CDD702887B32}"/>
          </ac:spMkLst>
        </pc:spChg>
      </pc:sldChg>
      <pc:sldChg chg="addSp delSp modSp add del mod">
        <pc:chgData name="Speetzen, Erin" userId="54850886-39f8-4211-ba46-0c87aadeb179" providerId="ADAL" clId="{940C74A4-89F6-934E-8654-3E4660AE6796}" dt="2025-02-14T22:21:47.765" v="13417" actId="2696"/>
        <pc:sldMkLst>
          <pc:docMk/>
          <pc:sldMk cId="966267993" sldId="283"/>
        </pc:sldMkLst>
      </pc:sldChg>
      <pc:sldChg chg="modSp add del mod">
        <pc:chgData name="Speetzen, Erin" userId="54850886-39f8-4211-ba46-0c87aadeb179" providerId="ADAL" clId="{940C74A4-89F6-934E-8654-3E4660AE6796}" dt="2025-02-14T22:21:48.104" v="13419" actId="2696"/>
        <pc:sldMkLst>
          <pc:docMk/>
          <pc:sldMk cId="3858450917" sldId="284"/>
        </pc:sldMkLst>
        <pc:spChg chg="mod">
          <ac:chgData name="Speetzen, Erin" userId="54850886-39f8-4211-ba46-0c87aadeb179" providerId="ADAL" clId="{940C74A4-89F6-934E-8654-3E4660AE6796}" dt="2025-02-13T15:52:25.127" v="11824" actId="5793"/>
          <ac:spMkLst>
            <pc:docMk/>
            <pc:sldMk cId="3858450917" sldId="284"/>
            <ac:spMk id="3" creationId="{F76B2568-A1E6-F2E0-464F-628532A21BA6}"/>
          </ac:spMkLst>
        </pc:spChg>
      </pc:sldChg>
      <pc:sldChg chg="modSp add del mod">
        <pc:chgData name="Speetzen, Erin" userId="54850886-39f8-4211-ba46-0c87aadeb179" providerId="ADAL" clId="{940C74A4-89F6-934E-8654-3E4660AE6796}" dt="2025-02-14T22:21:48.259" v="13420" actId="2696"/>
        <pc:sldMkLst>
          <pc:docMk/>
          <pc:sldMk cId="651122563" sldId="285"/>
        </pc:sldMkLst>
      </pc:sldChg>
      <pc:sldChg chg="modSp new del mod">
        <pc:chgData name="Speetzen, Erin" userId="54850886-39f8-4211-ba46-0c87aadeb179" providerId="ADAL" clId="{940C74A4-89F6-934E-8654-3E4660AE6796}" dt="2025-02-14T22:21:46.134" v="13411" actId="2696"/>
        <pc:sldMkLst>
          <pc:docMk/>
          <pc:sldMk cId="793458970" sldId="286"/>
        </pc:sldMkLst>
        <pc:spChg chg="mod">
          <ac:chgData name="Speetzen, Erin" userId="54850886-39f8-4211-ba46-0c87aadeb179" providerId="ADAL" clId="{940C74A4-89F6-934E-8654-3E4660AE6796}" dt="2025-02-13T15:28:28.867" v="11639" actId="20577"/>
          <ac:spMkLst>
            <pc:docMk/>
            <pc:sldMk cId="793458970" sldId="286"/>
            <ac:spMk id="2" creationId="{8DE70F72-70A2-5F4C-D988-EAEC84759ACC}"/>
          </ac:spMkLst>
        </pc:spChg>
        <pc:spChg chg="mod">
          <ac:chgData name="Speetzen, Erin" userId="54850886-39f8-4211-ba46-0c87aadeb179" providerId="ADAL" clId="{940C74A4-89F6-934E-8654-3E4660AE6796}" dt="2025-02-13T15:29:33.005" v="11645" actId="20577"/>
          <ac:spMkLst>
            <pc:docMk/>
            <pc:sldMk cId="793458970" sldId="286"/>
            <ac:spMk id="3" creationId="{525C0F2A-6EE7-39E2-9BB5-15B2669E20A7}"/>
          </ac:spMkLst>
        </pc:spChg>
      </pc:sldChg>
      <pc:sldChg chg="modSp add del mod">
        <pc:chgData name="Speetzen, Erin" userId="54850886-39f8-4211-ba46-0c87aadeb179" providerId="ADAL" clId="{940C74A4-89F6-934E-8654-3E4660AE6796}" dt="2025-02-14T22:21:46.666" v="13412" actId="2696"/>
        <pc:sldMkLst>
          <pc:docMk/>
          <pc:sldMk cId="232927566" sldId="287"/>
        </pc:sldMkLst>
        <pc:spChg chg="mod">
          <ac:chgData name="Speetzen, Erin" userId="54850886-39f8-4211-ba46-0c87aadeb179" providerId="ADAL" clId="{940C74A4-89F6-934E-8654-3E4660AE6796}" dt="2025-02-14T00:18:00.068" v="13204" actId="255"/>
          <ac:spMkLst>
            <pc:docMk/>
            <pc:sldMk cId="232927566" sldId="287"/>
            <ac:spMk id="3" creationId="{1E0E6CEE-2A31-98A5-089C-64C43CAFDF70}"/>
          </ac:spMkLst>
        </pc:spChg>
      </pc:sldChg>
      <pc:sldChg chg="modSp add del mod">
        <pc:chgData name="Speetzen, Erin" userId="54850886-39f8-4211-ba46-0c87aadeb179" providerId="ADAL" clId="{940C74A4-89F6-934E-8654-3E4660AE6796}" dt="2025-02-14T22:21:47.043" v="13413" actId="2696"/>
        <pc:sldMkLst>
          <pc:docMk/>
          <pc:sldMk cId="2908842490" sldId="288"/>
        </pc:sldMkLst>
        <pc:spChg chg="mod">
          <ac:chgData name="Speetzen, Erin" userId="54850886-39f8-4211-ba46-0c87aadeb179" providerId="ADAL" clId="{940C74A4-89F6-934E-8654-3E4660AE6796}" dt="2025-02-14T00:18:20" v="13206" actId="1076"/>
          <ac:spMkLst>
            <pc:docMk/>
            <pc:sldMk cId="2908842490" sldId="288"/>
            <ac:spMk id="3" creationId="{3DB711C1-9A8B-CFF9-7BFD-909DD673CBF2}"/>
          </ac:spMkLst>
        </pc:spChg>
      </pc:sldChg>
      <pc:sldChg chg="modSp new del mod">
        <pc:chgData name="Speetzen, Erin" userId="54850886-39f8-4211-ba46-0c87aadeb179" providerId="ADAL" clId="{940C74A4-89F6-934E-8654-3E4660AE6796}" dt="2025-02-14T22:21:47.259" v="13414" actId="2696"/>
        <pc:sldMkLst>
          <pc:docMk/>
          <pc:sldMk cId="1349605527" sldId="289"/>
        </pc:sldMkLst>
        <pc:spChg chg="mod">
          <ac:chgData name="Speetzen, Erin" userId="54850886-39f8-4211-ba46-0c87aadeb179" providerId="ADAL" clId="{940C74A4-89F6-934E-8654-3E4660AE6796}" dt="2025-02-14T00:18:13.312" v="13205" actId="1076"/>
          <ac:spMkLst>
            <pc:docMk/>
            <pc:sldMk cId="1349605527" sldId="289"/>
            <ac:spMk id="3" creationId="{9FD0C34E-C8E5-25A6-2F3B-77324DA0C7A2}"/>
          </ac:spMkLst>
        </pc:spChg>
      </pc:sldChg>
      <pc:sldChg chg="addSp delSp modSp new mod">
        <pc:chgData name="Speetzen, Erin" userId="54850886-39f8-4211-ba46-0c87aadeb179" providerId="ADAL" clId="{940C74A4-89F6-934E-8654-3E4660AE6796}" dt="2025-02-14T22:22:21.185" v="13430" actId="478"/>
        <pc:sldMkLst>
          <pc:docMk/>
          <pc:sldMk cId="1716039819" sldId="290"/>
        </pc:sldMkLst>
        <pc:spChg chg="mod">
          <ac:chgData name="Speetzen, Erin" userId="54850886-39f8-4211-ba46-0c87aadeb179" providerId="ADAL" clId="{940C74A4-89F6-934E-8654-3E4660AE6796}" dt="2025-02-14T00:05:50.637" v="13047" actId="20577"/>
          <ac:spMkLst>
            <pc:docMk/>
            <pc:sldMk cId="1716039819" sldId="290"/>
            <ac:spMk id="2" creationId="{9BAF07DD-A0EC-1A2A-B89D-94568FEAC72D}"/>
          </ac:spMkLst>
        </pc:spChg>
        <pc:spChg chg="add del mod">
          <ac:chgData name="Speetzen, Erin" userId="54850886-39f8-4211-ba46-0c87aadeb179" providerId="ADAL" clId="{940C74A4-89F6-934E-8654-3E4660AE6796}" dt="2025-02-14T00:03:23.932" v="12911" actId="478"/>
          <ac:spMkLst>
            <pc:docMk/>
            <pc:sldMk cId="1716039819" sldId="290"/>
            <ac:spMk id="3" creationId="{B3D03AC0-E5A7-E6B9-BD9D-3049FFEBDD20}"/>
          </ac:spMkLst>
        </pc:spChg>
        <pc:spChg chg="add del mod">
          <ac:chgData name="Speetzen, Erin" userId="54850886-39f8-4211-ba46-0c87aadeb179" providerId="ADAL" clId="{940C74A4-89F6-934E-8654-3E4660AE6796}" dt="2025-02-14T22:22:21.185" v="13430" actId="478"/>
          <ac:spMkLst>
            <pc:docMk/>
            <pc:sldMk cId="1716039819" sldId="290"/>
            <ac:spMk id="8" creationId="{9B2845AB-5D71-B64C-83FF-931AC6F00357}"/>
          </ac:spMkLst>
        </pc:spChg>
        <pc:spChg chg="add del mod">
          <ac:chgData name="Speetzen, Erin" userId="54850886-39f8-4211-ba46-0c87aadeb179" providerId="ADAL" clId="{940C74A4-89F6-934E-8654-3E4660AE6796}" dt="2025-02-13T22:44:06.401" v="12694" actId="478"/>
          <ac:spMkLst>
            <pc:docMk/>
            <pc:sldMk cId="1716039819" sldId="290"/>
            <ac:spMk id="15" creationId="{25D8D6EF-532B-16AC-9CA3-7CA0387D3A6C}"/>
          </ac:spMkLst>
        </pc:spChg>
        <pc:spChg chg="add mod">
          <ac:chgData name="Speetzen, Erin" userId="54850886-39f8-4211-ba46-0c87aadeb179" providerId="ADAL" clId="{940C74A4-89F6-934E-8654-3E4660AE6796}" dt="2025-02-14T00:03:59.727" v="12923" actId="1076"/>
          <ac:spMkLst>
            <pc:docMk/>
            <pc:sldMk cId="1716039819" sldId="290"/>
            <ac:spMk id="16" creationId="{0A0D6153-A06F-881B-4CE6-E14B8E8992C6}"/>
          </ac:spMkLst>
        </pc:spChg>
        <pc:spChg chg="add mod">
          <ac:chgData name="Speetzen, Erin" userId="54850886-39f8-4211-ba46-0c87aadeb179" providerId="ADAL" clId="{940C74A4-89F6-934E-8654-3E4660AE6796}" dt="2025-02-14T00:03:38.926" v="12917" actId="1076"/>
          <ac:spMkLst>
            <pc:docMk/>
            <pc:sldMk cId="1716039819" sldId="290"/>
            <ac:spMk id="17" creationId="{BCC7643A-E412-65BF-AB95-A0F4220BD5FD}"/>
          </ac:spMkLst>
        </pc:spChg>
        <pc:spChg chg="add mod">
          <ac:chgData name="Speetzen, Erin" userId="54850886-39f8-4211-ba46-0c87aadeb179" providerId="ADAL" clId="{940C74A4-89F6-934E-8654-3E4660AE6796}" dt="2025-02-14T00:03:51.390" v="12921" actId="1076"/>
          <ac:spMkLst>
            <pc:docMk/>
            <pc:sldMk cId="1716039819" sldId="290"/>
            <ac:spMk id="18" creationId="{2D6E0271-3A47-EAD7-C281-28020A91E9CC}"/>
          </ac:spMkLst>
        </pc:spChg>
        <pc:spChg chg="add mod">
          <ac:chgData name="Speetzen, Erin" userId="54850886-39f8-4211-ba46-0c87aadeb179" providerId="ADAL" clId="{940C74A4-89F6-934E-8654-3E4660AE6796}" dt="2025-02-14T15:44:29.624" v="13395" actId="1076"/>
          <ac:spMkLst>
            <pc:docMk/>
            <pc:sldMk cId="1716039819" sldId="290"/>
            <ac:spMk id="19" creationId="{851176AA-B698-30BD-424B-787F65BEA4EC}"/>
          </ac:spMkLst>
        </pc:spChg>
        <pc:spChg chg="add del mod">
          <ac:chgData name="Speetzen, Erin" userId="54850886-39f8-4211-ba46-0c87aadeb179" providerId="ADAL" clId="{940C74A4-89F6-934E-8654-3E4660AE6796}" dt="2025-02-14T00:03:28.185" v="12913" actId="478"/>
          <ac:spMkLst>
            <pc:docMk/>
            <pc:sldMk cId="1716039819" sldId="290"/>
            <ac:spMk id="21" creationId="{68CE3E15-380E-1E12-5303-20B43EE507FC}"/>
          </ac:spMkLst>
        </pc:spChg>
        <pc:picChg chg="add del mod">
          <ac:chgData name="Speetzen, Erin" userId="54850886-39f8-4211-ba46-0c87aadeb179" providerId="ADAL" clId="{940C74A4-89F6-934E-8654-3E4660AE6796}" dt="2025-02-14T15:43:48.933" v="13392" actId="478"/>
          <ac:picMkLst>
            <pc:docMk/>
            <pc:sldMk cId="1716039819" sldId="290"/>
            <ac:picMk id="4" creationId="{093EC0E3-0E08-38D5-1A8A-27AE7F1D6D9F}"/>
          </ac:picMkLst>
        </pc:picChg>
        <pc:picChg chg="add mod">
          <ac:chgData name="Speetzen, Erin" userId="54850886-39f8-4211-ba46-0c87aadeb179" providerId="ADAL" clId="{940C74A4-89F6-934E-8654-3E4660AE6796}" dt="2025-02-14T15:44:27.040" v="13394" actId="1076"/>
          <ac:picMkLst>
            <pc:docMk/>
            <pc:sldMk cId="1716039819" sldId="290"/>
            <ac:picMk id="5" creationId="{FBD950C3-BE91-2D8C-9BE7-81B934B587C0}"/>
          </ac:picMkLst>
        </pc:picChg>
        <pc:picChg chg="add del mod">
          <ac:chgData name="Speetzen, Erin" userId="54850886-39f8-4211-ba46-0c87aadeb179" providerId="ADAL" clId="{940C74A4-89F6-934E-8654-3E4660AE6796}" dt="2025-02-14T22:22:18.601" v="13429" actId="478"/>
          <ac:picMkLst>
            <pc:docMk/>
            <pc:sldMk cId="1716039819" sldId="290"/>
            <ac:picMk id="7" creationId="{72201B7C-DDAC-D4D0-4410-1125CB64488D}"/>
          </ac:picMkLst>
        </pc:picChg>
        <pc:picChg chg="add del mod">
          <ac:chgData name="Speetzen, Erin" userId="54850886-39f8-4211-ba46-0c87aadeb179" providerId="ADAL" clId="{940C74A4-89F6-934E-8654-3E4660AE6796}" dt="2025-02-13T22:43:35.439" v="12685" actId="478"/>
          <ac:picMkLst>
            <pc:docMk/>
            <pc:sldMk cId="1716039819" sldId="290"/>
            <ac:picMk id="7" creationId="{BC532CDC-2F77-3243-F411-D794D89F942B}"/>
          </ac:picMkLst>
        </pc:picChg>
        <pc:picChg chg="add mod">
          <ac:chgData name="Speetzen, Erin" userId="54850886-39f8-4211-ba46-0c87aadeb179" providerId="ADAL" clId="{940C74A4-89F6-934E-8654-3E4660AE6796}" dt="2025-02-14T00:03:35.695" v="12916" actId="1076"/>
          <ac:picMkLst>
            <pc:docMk/>
            <pc:sldMk cId="1716039819" sldId="290"/>
            <ac:picMk id="9" creationId="{33F641FD-36C7-860A-2672-106BDCF5440E}"/>
          </ac:picMkLst>
        </pc:picChg>
        <pc:picChg chg="add mod">
          <ac:chgData name="Speetzen, Erin" userId="54850886-39f8-4211-ba46-0c87aadeb179" providerId="ADAL" clId="{940C74A4-89F6-934E-8654-3E4660AE6796}" dt="2025-02-14T00:03:46.263" v="12920" actId="1076"/>
          <ac:picMkLst>
            <pc:docMk/>
            <pc:sldMk cId="1716039819" sldId="290"/>
            <ac:picMk id="11" creationId="{D179CC3D-2B99-E30D-A5D8-74540A69DD7C}"/>
          </ac:picMkLst>
        </pc:picChg>
        <pc:picChg chg="add mod">
          <ac:chgData name="Speetzen, Erin" userId="54850886-39f8-4211-ba46-0c87aadeb179" providerId="ADAL" clId="{940C74A4-89F6-934E-8654-3E4660AE6796}" dt="2025-02-14T00:03:55.775" v="12922" actId="1076"/>
          <ac:picMkLst>
            <pc:docMk/>
            <pc:sldMk cId="1716039819" sldId="290"/>
            <ac:picMk id="13" creationId="{7664D46B-D895-69BE-4AE4-70E3B7588B8E}"/>
          </ac:picMkLst>
        </pc:picChg>
      </pc:sldChg>
      <pc:sldChg chg="addSp delSp modSp new mod modAnim">
        <pc:chgData name="Speetzen, Erin" userId="54850886-39f8-4211-ba46-0c87aadeb179" providerId="ADAL" clId="{940C74A4-89F6-934E-8654-3E4660AE6796}" dt="2025-02-13T23:51:23.268" v="12829" actId="1076"/>
        <pc:sldMkLst>
          <pc:docMk/>
          <pc:sldMk cId="224946627" sldId="291"/>
        </pc:sldMkLst>
        <pc:spChg chg="mod">
          <ac:chgData name="Speetzen, Erin" userId="54850886-39f8-4211-ba46-0c87aadeb179" providerId="ADAL" clId="{940C74A4-89F6-934E-8654-3E4660AE6796}" dt="2025-02-13T14:29:05.352" v="10213" actId="20577"/>
          <ac:spMkLst>
            <pc:docMk/>
            <pc:sldMk cId="224946627" sldId="291"/>
            <ac:spMk id="2" creationId="{DF9F4D9B-186A-E6EA-3A0A-7A5B5070509A}"/>
          </ac:spMkLst>
        </pc:spChg>
        <pc:spChg chg="mod">
          <ac:chgData name="Speetzen, Erin" userId="54850886-39f8-4211-ba46-0c87aadeb179" providerId="ADAL" clId="{940C74A4-89F6-934E-8654-3E4660AE6796}" dt="2025-02-13T22:29:59.972" v="12544" actId="122"/>
          <ac:spMkLst>
            <pc:docMk/>
            <pc:sldMk cId="224946627" sldId="291"/>
            <ac:spMk id="3" creationId="{BF31F32F-07FC-91C7-34F1-B370EC23CBE3}"/>
          </ac:spMkLst>
        </pc:spChg>
        <pc:spChg chg="add mod">
          <ac:chgData name="Speetzen, Erin" userId="54850886-39f8-4211-ba46-0c87aadeb179" providerId="ADAL" clId="{940C74A4-89F6-934E-8654-3E4660AE6796}" dt="2025-02-13T22:29:47.360" v="12539" actId="14100"/>
          <ac:spMkLst>
            <pc:docMk/>
            <pc:sldMk cId="224946627" sldId="291"/>
            <ac:spMk id="9" creationId="{DA997192-5C18-0FD3-C651-ECEB94EDEC09}"/>
          </ac:spMkLst>
        </pc:spChg>
        <pc:spChg chg="add mod">
          <ac:chgData name="Speetzen, Erin" userId="54850886-39f8-4211-ba46-0c87aadeb179" providerId="ADAL" clId="{940C74A4-89F6-934E-8654-3E4660AE6796}" dt="2025-02-13T22:29:47.360" v="12539" actId="14100"/>
          <ac:spMkLst>
            <pc:docMk/>
            <pc:sldMk cId="224946627" sldId="291"/>
            <ac:spMk id="10" creationId="{E7B95F50-4B61-77A5-9336-A02A256AF3FD}"/>
          </ac:spMkLst>
        </pc:spChg>
        <pc:spChg chg="add del mod">
          <ac:chgData name="Speetzen, Erin" userId="54850886-39f8-4211-ba46-0c87aadeb179" providerId="ADAL" clId="{940C74A4-89F6-934E-8654-3E4660AE6796}" dt="2025-02-13T22:29:25.800" v="12524" actId="478"/>
          <ac:spMkLst>
            <pc:docMk/>
            <pc:sldMk cId="224946627" sldId="291"/>
            <ac:spMk id="11" creationId="{69055887-D9E1-07F0-1F75-DD22819E17EE}"/>
          </ac:spMkLst>
        </pc:spChg>
        <pc:spChg chg="add mod">
          <ac:chgData name="Speetzen, Erin" userId="54850886-39f8-4211-ba46-0c87aadeb179" providerId="ADAL" clId="{940C74A4-89F6-934E-8654-3E4660AE6796}" dt="2025-02-13T23:51:23.268" v="12829" actId="1076"/>
          <ac:spMkLst>
            <pc:docMk/>
            <pc:sldMk cId="224946627" sldId="291"/>
            <ac:spMk id="12" creationId="{7E56C7C2-A3AF-1243-8153-B05E8501DB27}"/>
          </ac:spMkLst>
        </pc:spChg>
        <pc:picChg chg="add del mod">
          <ac:chgData name="Speetzen, Erin" userId="54850886-39f8-4211-ba46-0c87aadeb179" providerId="ADAL" clId="{940C74A4-89F6-934E-8654-3E4660AE6796}" dt="2025-02-13T22:26:39.344" v="12380" actId="478"/>
          <ac:picMkLst>
            <pc:docMk/>
            <pc:sldMk cId="224946627" sldId="291"/>
            <ac:picMk id="5" creationId="{38AC8004-FBF0-B7B8-D89E-C30A33426ED0}"/>
          </ac:picMkLst>
        </pc:picChg>
        <pc:picChg chg="add del mod">
          <ac:chgData name="Speetzen, Erin" userId="54850886-39f8-4211-ba46-0c87aadeb179" providerId="ADAL" clId="{940C74A4-89F6-934E-8654-3E4660AE6796}" dt="2025-02-13T22:26:45.058" v="12381" actId="478"/>
          <ac:picMkLst>
            <pc:docMk/>
            <pc:sldMk cId="224946627" sldId="291"/>
            <ac:picMk id="7" creationId="{F379B7BA-75EE-2C17-BD36-27AE2A35B6AC}"/>
          </ac:picMkLst>
        </pc:picChg>
        <pc:picChg chg="add mod">
          <ac:chgData name="Speetzen, Erin" userId="54850886-39f8-4211-ba46-0c87aadeb179" providerId="ADAL" clId="{940C74A4-89F6-934E-8654-3E4660AE6796}" dt="2025-02-13T22:27:07.420" v="12388" actId="1076"/>
          <ac:picMkLst>
            <pc:docMk/>
            <pc:sldMk cId="224946627" sldId="291"/>
            <ac:picMk id="8" creationId="{EEE401D9-885C-4707-B689-CAD386B5F8CC}"/>
          </ac:picMkLst>
        </pc:picChg>
      </pc:sldChg>
      <pc:sldChg chg="addSp modSp new mod ord">
        <pc:chgData name="Speetzen, Erin" userId="54850886-39f8-4211-ba46-0c87aadeb179" providerId="ADAL" clId="{940C74A4-89F6-934E-8654-3E4660AE6796}" dt="2025-02-14T00:15:42.130" v="13143" actId="1076"/>
        <pc:sldMkLst>
          <pc:docMk/>
          <pc:sldMk cId="2950373610" sldId="292"/>
        </pc:sldMkLst>
        <pc:spChg chg="mod">
          <ac:chgData name="Speetzen, Erin" userId="54850886-39f8-4211-ba46-0c87aadeb179" providerId="ADAL" clId="{940C74A4-89F6-934E-8654-3E4660AE6796}" dt="2025-02-13T14:41:15.474" v="11192" actId="27636"/>
          <ac:spMkLst>
            <pc:docMk/>
            <pc:sldMk cId="2950373610" sldId="292"/>
            <ac:spMk id="2" creationId="{3CC3928D-2ABE-3822-A589-473BA005DDC2}"/>
          </ac:spMkLst>
        </pc:spChg>
        <pc:spChg chg="mod">
          <ac:chgData name="Speetzen, Erin" userId="54850886-39f8-4211-ba46-0c87aadeb179" providerId="ADAL" clId="{940C74A4-89F6-934E-8654-3E4660AE6796}" dt="2025-02-14T00:15:14.244" v="13116" actId="1076"/>
          <ac:spMkLst>
            <pc:docMk/>
            <pc:sldMk cId="2950373610" sldId="292"/>
            <ac:spMk id="3" creationId="{98182C9B-69E4-6BCA-CF65-31EBB26BCD9A}"/>
          </ac:spMkLst>
        </pc:spChg>
        <pc:picChg chg="add mod">
          <ac:chgData name="Speetzen, Erin" userId="54850886-39f8-4211-ba46-0c87aadeb179" providerId="ADAL" clId="{940C74A4-89F6-934E-8654-3E4660AE6796}" dt="2025-02-14T00:15:22.044" v="13124" actId="1035"/>
          <ac:picMkLst>
            <pc:docMk/>
            <pc:sldMk cId="2950373610" sldId="292"/>
            <ac:picMk id="5" creationId="{625CACDE-6703-26AB-5B72-3113CDBA5337}"/>
          </ac:picMkLst>
        </pc:picChg>
        <pc:picChg chg="add mod">
          <ac:chgData name="Speetzen, Erin" userId="54850886-39f8-4211-ba46-0c87aadeb179" providerId="ADAL" clId="{940C74A4-89F6-934E-8654-3E4660AE6796}" dt="2025-02-14T00:15:42.130" v="13143" actId="1076"/>
          <ac:picMkLst>
            <pc:docMk/>
            <pc:sldMk cId="2950373610" sldId="292"/>
            <ac:picMk id="7" creationId="{08207B72-E7BA-EB28-18C4-AC9B55EDB804}"/>
          </ac:picMkLst>
        </pc:picChg>
        <pc:picChg chg="add mod">
          <ac:chgData name="Speetzen, Erin" userId="54850886-39f8-4211-ba46-0c87aadeb179" providerId="ADAL" clId="{940C74A4-89F6-934E-8654-3E4660AE6796}" dt="2025-02-14T00:15:25.587" v="13128" actId="1036"/>
          <ac:picMkLst>
            <pc:docMk/>
            <pc:sldMk cId="2950373610" sldId="292"/>
            <ac:picMk id="9" creationId="{5B9932C5-0D94-5EF5-1FF6-7F91F127BA7D}"/>
          </ac:picMkLst>
        </pc:picChg>
      </pc:sldChg>
      <pc:sldChg chg="modSp new mod">
        <pc:chgData name="Speetzen, Erin" userId="54850886-39f8-4211-ba46-0c87aadeb179" providerId="ADAL" clId="{940C74A4-89F6-934E-8654-3E4660AE6796}" dt="2025-02-14T00:16:49.535" v="13171" actId="120"/>
        <pc:sldMkLst>
          <pc:docMk/>
          <pc:sldMk cId="310860366" sldId="293"/>
        </pc:sldMkLst>
        <pc:spChg chg="mod">
          <ac:chgData name="Speetzen, Erin" userId="54850886-39f8-4211-ba46-0c87aadeb179" providerId="ADAL" clId="{940C74A4-89F6-934E-8654-3E4660AE6796}" dt="2025-02-14T00:16:27.557" v="13165" actId="20577"/>
          <ac:spMkLst>
            <pc:docMk/>
            <pc:sldMk cId="310860366" sldId="293"/>
            <ac:spMk id="2" creationId="{A56019FA-EC95-01D1-0C00-BCD2D01AAD2A}"/>
          </ac:spMkLst>
        </pc:spChg>
        <pc:spChg chg="mod">
          <ac:chgData name="Speetzen, Erin" userId="54850886-39f8-4211-ba46-0c87aadeb179" providerId="ADAL" clId="{940C74A4-89F6-934E-8654-3E4660AE6796}" dt="2025-02-14T00:16:49.535" v="13171" actId="120"/>
          <ac:spMkLst>
            <pc:docMk/>
            <pc:sldMk cId="310860366" sldId="293"/>
            <ac:spMk id="3" creationId="{09306354-0481-4FB8-65CC-35459626DED7}"/>
          </ac:spMkLst>
        </pc:spChg>
      </pc:sldChg>
      <pc:sldChg chg="modSp new del mod">
        <pc:chgData name="Speetzen, Erin" userId="54850886-39f8-4211-ba46-0c87aadeb179" providerId="ADAL" clId="{940C74A4-89F6-934E-8654-3E4660AE6796}" dt="2025-02-13T15:01:41.136" v="11505" actId="2696"/>
        <pc:sldMkLst>
          <pc:docMk/>
          <pc:sldMk cId="1368085831" sldId="293"/>
        </pc:sldMkLst>
        <pc:spChg chg="mod">
          <ac:chgData name="Speetzen, Erin" userId="54850886-39f8-4211-ba46-0c87aadeb179" providerId="ADAL" clId="{940C74A4-89F6-934E-8654-3E4660AE6796}" dt="2025-02-13T14:44:29.283" v="11476" actId="20577"/>
          <ac:spMkLst>
            <pc:docMk/>
            <pc:sldMk cId="1368085831" sldId="293"/>
            <ac:spMk id="2" creationId="{21CC76B4-97CF-DA50-FEDA-48E4DE904A64}"/>
          </ac:spMkLst>
        </pc:spChg>
        <pc:spChg chg="mod">
          <ac:chgData name="Speetzen, Erin" userId="54850886-39f8-4211-ba46-0c87aadeb179" providerId="ADAL" clId="{940C74A4-89F6-934E-8654-3E4660AE6796}" dt="2025-02-13T14:44:35.568" v="11504" actId="20577"/>
          <ac:spMkLst>
            <pc:docMk/>
            <pc:sldMk cId="1368085831" sldId="293"/>
            <ac:spMk id="3" creationId="{FCC36794-86E2-8BA3-C381-A8B4DB36216D}"/>
          </ac:spMkLst>
        </pc:spChg>
      </pc:sldChg>
      <pc:sldChg chg="modSp new add del mod">
        <pc:chgData name="Speetzen, Erin" userId="54850886-39f8-4211-ba46-0c87aadeb179" providerId="ADAL" clId="{940C74A4-89F6-934E-8654-3E4660AE6796}" dt="2025-02-14T22:21:51.346" v="13426" actId="2696"/>
        <pc:sldMkLst>
          <pc:docMk/>
          <pc:sldMk cId="1486270279" sldId="294"/>
        </pc:sldMkLst>
        <pc:spChg chg="mod">
          <ac:chgData name="Speetzen, Erin" userId="54850886-39f8-4211-ba46-0c87aadeb179" providerId="ADAL" clId="{940C74A4-89F6-934E-8654-3E4660AE6796}" dt="2025-02-14T01:21:56.764" v="13219" actId="20577"/>
          <ac:spMkLst>
            <pc:docMk/>
            <pc:sldMk cId="1486270279" sldId="294"/>
            <ac:spMk id="2" creationId="{D804EDEB-192A-0AC0-C135-12FC348E560A}"/>
          </ac:spMkLst>
        </pc:spChg>
        <pc:spChg chg="mod">
          <ac:chgData name="Speetzen, Erin" userId="54850886-39f8-4211-ba46-0c87aadeb179" providerId="ADAL" clId="{940C74A4-89F6-934E-8654-3E4660AE6796}" dt="2025-02-14T01:22:13.814" v="13297" actId="122"/>
          <ac:spMkLst>
            <pc:docMk/>
            <pc:sldMk cId="1486270279" sldId="294"/>
            <ac:spMk id="3" creationId="{024C6078-78F4-347C-F1FE-BB909C9BCBCF}"/>
          </ac:spMkLst>
        </pc:spChg>
      </pc:sldChg>
      <pc:sldChg chg="addSp modSp new add del mod">
        <pc:chgData name="Speetzen, Erin" userId="54850886-39f8-4211-ba46-0c87aadeb179" providerId="ADAL" clId="{940C74A4-89F6-934E-8654-3E4660AE6796}" dt="2025-02-14T22:21:53.776" v="13428" actId="2696"/>
        <pc:sldMkLst>
          <pc:docMk/>
          <pc:sldMk cId="2018507708" sldId="295"/>
        </pc:sldMkLst>
        <pc:spChg chg="add mod">
          <ac:chgData name="Speetzen, Erin" userId="54850886-39f8-4211-ba46-0c87aadeb179" providerId="ADAL" clId="{940C74A4-89F6-934E-8654-3E4660AE6796}" dt="2025-02-14T01:34:52.338" v="13377" actId="1076"/>
          <ac:spMkLst>
            <pc:docMk/>
            <pc:sldMk cId="2018507708" sldId="295"/>
            <ac:spMk id="2" creationId="{1094966D-A69C-7159-3276-61DA40EB0230}"/>
          </ac:spMkLst>
        </pc:spChg>
      </pc:sldChg>
    </pc:docChg>
  </pc:docChgLst>
  <pc:docChgLst>
    <pc:chgData name="Speetzen, Erin" userId="S::espeetze@uwsp.edu::54850886-39f8-4211-ba46-0c87aadeb179" providerId="AD" clId="Web-{2A9FCD3F-8238-6B5B-E4F8-CF0BD0CB70CB}"/>
    <pc:docChg chg="modSld">
      <pc:chgData name="Speetzen, Erin" userId="S::espeetze@uwsp.edu::54850886-39f8-4211-ba46-0c87aadeb179" providerId="AD" clId="Web-{2A9FCD3F-8238-6B5B-E4F8-CF0BD0CB70CB}" dt="2025-02-14T18:50:44.929" v="21" actId="1076"/>
      <pc:docMkLst>
        <pc:docMk/>
      </pc:docMkLst>
      <pc:sldChg chg="delAnim">
        <pc:chgData name="Speetzen, Erin" userId="S::espeetze@uwsp.edu::54850886-39f8-4211-ba46-0c87aadeb179" providerId="AD" clId="Web-{2A9FCD3F-8238-6B5B-E4F8-CF0BD0CB70CB}" dt="2025-02-14T18:50:01.319" v="17"/>
        <pc:sldMkLst>
          <pc:docMk/>
          <pc:sldMk cId="962467612" sldId="274"/>
        </pc:sldMkLst>
      </pc:sldChg>
      <pc:sldChg chg="modSp">
        <pc:chgData name="Speetzen, Erin" userId="S::espeetze@uwsp.edu::54850886-39f8-4211-ba46-0c87aadeb179" providerId="AD" clId="Web-{2A9FCD3F-8238-6B5B-E4F8-CF0BD0CB70CB}" dt="2025-02-14T18:50:44.929" v="21" actId="1076"/>
        <pc:sldMkLst>
          <pc:docMk/>
          <pc:sldMk cId="1332543982" sldId="275"/>
        </pc:sldMkLst>
        <pc:spChg chg="mod">
          <ac:chgData name="Speetzen, Erin" userId="S::espeetze@uwsp.edu::54850886-39f8-4211-ba46-0c87aadeb179" providerId="AD" clId="Web-{2A9FCD3F-8238-6B5B-E4F8-CF0BD0CB70CB}" dt="2025-02-14T18:50:35.163" v="18" actId="1076"/>
          <ac:spMkLst>
            <pc:docMk/>
            <pc:sldMk cId="1332543982" sldId="275"/>
            <ac:spMk id="3" creationId="{3B3869DC-1372-0E0A-07EB-669F4FED31B9}"/>
          </ac:spMkLst>
        </pc:spChg>
        <pc:picChg chg="mod">
          <ac:chgData name="Speetzen, Erin" userId="S::espeetze@uwsp.edu::54850886-39f8-4211-ba46-0c87aadeb179" providerId="AD" clId="Web-{2A9FCD3F-8238-6B5B-E4F8-CF0BD0CB70CB}" dt="2025-02-14T18:50:40.023" v="20" actId="1076"/>
          <ac:picMkLst>
            <pc:docMk/>
            <pc:sldMk cId="1332543982" sldId="275"/>
            <ac:picMk id="5" creationId="{4337FC59-8E00-8DFB-C27A-737686160A03}"/>
          </ac:picMkLst>
        </pc:picChg>
        <pc:picChg chg="mod">
          <ac:chgData name="Speetzen, Erin" userId="S::espeetze@uwsp.edu::54850886-39f8-4211-ba46-0c87aadeb179" providerId="AD" clId="Web-{2A9FCD3F-8238-6B5B-E4F8-CF0BD0CB70CB}" dt="2025-02-14T18:50:37.585" v="19" actId="1076"/>
          <ac:picMkLst>
            <pc:docMk/>
            <pc:sldMk cId="1332543982" sldId="275"/>
            <ac:picMk id="4100" creationId="{920DC621-BDD3-0E4C-B8AE-3659E5639C08}"/>
          </ac:picMkLst>
        </pc:picChg>
        <pc:picChg chg="mod">
          <ac:chgData name="Speetzen, Erin" userId="S::espeetze@uwsp.edu::54850886-39f8-4211-ba46-0c87aadeb179" providerId="AD" clId="Web-{2A9FCD3F-8238-6B5B-E4F8-CF0BD0CB70CB}" dt="2025-02-14T18:50:44.929" v="21" actId="1076"/>
          <ac:picMkLst>
            <pc:docMk/>
            <pc:sldMk cId="1332543982" sldId="275"/>
            <ac:picMk id="4102" creationId="{BF3FD2AB-887F-DCC8-78DF-32ABAD8CC990}"/>
          </ac:picMkLst>
        </pc:picChg>
      </pc:sldChg>
      <pc:sldChg chg="addSp modSp">
        <pc:chgData name="Speetzen, Erin" userId="S::espeetze@uwsp.edu::54850886-39f8-4211-ba46-0c87aadeb179" providerId="AD" clId="Web-{2A9FCD3F-8238-6B5B-E4F8-CF0BD0CB70CB}" dt="2025-02-14T18:44:02.903" v="13" actId="20577"/>
        <pc:sldMkLst>
          <pc:docMk/>
          <pc:sldMk cId="1716039819" sldId="290"/>
        </pc:sldMkLst>
        <pc:spChg chg="add mod">
          <ac:chgData name="Speetzen, Erin" userId="S::espeetze@uwsp.edu::54850886-39f8-4211-ba46-0c87aadeb179" providerId="AD" clId="Web-{2A9FCD3F-8238-6B5B-E4F8-CF0BD0CB70CB}" dt="2025-02-14T18:44:02.903" v="13" actId="20577"/>
          <ac:spMkLst>
            <pc:docMk/>
            <pc:sldMk cId="1716039819" sldId="290"/>
            <ac:spMk id="4" creationId="{78238FF0-A9B3-9FAB-F1E8-119A929A975B}"/>
          </ac:spMkLst>
        </pc:spChg>
        <pc:spChg chg="mod">
          <ac:chgData name="Speetzen, Erin" userId="S::espeetze@uwsp.edu::54850886-39f8-4211-ba46-0c87aadeb179" providerId="AD" clId="Web-{2A9FCD3F-8238-6B5B-E4F8-CF0BD0CB70CB}" dt="2025-02-14T18:43:13.964" v="1" actId="1076"/>
          <ac:spMkLst>
            <pc:docMk/>
            <pc:sldMk cId="1716039819" sldId="290"/>
            <ac:spMk id="19" creationId="{851176AA-B698-30BD-424B-787F65BEA4EC}"/>
          </ac:spMkLst>
        </pc:spChg>
        <pc:picChg chg="add mod">
          <ac:chgData name="Speetzen, Erin" userId="S::espeetze@uwsp.edu::54850886-39f8-4211-ba46-0c87aadeb179" providerId="AD" clId="Web-{2A9FCD3F-8238-6B5B-E4F8-CF0BD0CB70CB}" dt="2025-02-14T18:43:49.418" v="3" actId="1076"/>
          <ac:picMkLst>
            <pc:docMk/>
            <pc:sldMk cId="1716039819" sldId="290"/>
            <ac:picMk id="3" creationId="{661DA94F-B3D7-E738-F9A6-1921ABBAEA75}"/>
          </ac:picMkLst>
        </pc:picChg>
        <pc:picChg chg="mod">
          <ac:chgData name="Speetzen, Erin" userId="S::espeetze@uwsp.edu::54850886-39f8-4211-ba46-0c87aadeb179" providerId="AD" clId="Web-{2A9FCD3F-8238-6B5B-E4F8-CF0BD0CB70CB}" dt="2025-02-14T18:43:13.948" v="0" actId="1076"/>
          <ac:picMkLst>
            <pc:docMk/>
            <pc:sldMk cId="1716039819" sldId="290"/>
            <ac:picMk id="5" creationId="{FBD950C3-BE91-2D8C-9BE7-81B934B587C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358CA6-0169-3349-9469-DB97359270AB}" type="datetimeFigureOut">
              <a:rPr lang="en-US" smtClean="0"/>
              <a:t>2/14/25</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C1EEDD-E3AC-CF48-B6EE-650605B94622}" type="slidenum">
              <a:rPr lang="en-US" smtClean="0"/>
              <a:t>‹#›</a:t>
            </a:fld>
            <a:endParaRPr lang="en-US"/>
          </a:p>
        </p:txBody>
      </p:sp>
    </p:spTree>
    <p:extLst>
      <p:ext uri="{BB962C8B-B14F-4D97-AF65-F5344CB8AC3E}">
        <p14:creationId xmlns:p14="http://schemas.microsoft.com/office/powerpoint/2010/main" val="26552744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b="1" dirty="0"/>
              <a:t>Gaps in Foundational Knowledge</a:t>
            </a:r>
            <a:r>
              <a:rPr lang="en-US" dirty="0"/>
              <a:t>: Students may come from high schools that didn't offer rigorous coursework or advanced placement classes, leaving them with gaps in essential subjects like math, science, and writing.</a:t>
            </a:r>
          </a:p>
          <a:p>
            <a:pPr>
              <a:buFont typeface="+mj-lt"/>
              <a:buAutoNum type="arabicPeriod"/>
            </a:pPr>
            <a:r>
              <a:rPr lang="en-US" b="1" dirty="0"/>
              <a:t>Study Skills</a:t>
            </a:r>
            <a:r>
              <a:rPr lang="en-US" dirty="0"/>
              <a:t>: Effective study habits, such as note-taking, time management, and test preparation, might not have been emphasized in their previous education. This can make it difficult to keep up with the faster pace and higher expectations of college courses.</a:t>
            </a:r>
          </a:p>
          <a:p>
            <a:pPr>
              <a:buFont typeface="+mj-lt"/>
              <a:buAutoNum type="arabicPeriod"/>
            </a:pPr>
            <a:r>
              <a:rPr lang="en-US" b="1" dirty="0"/>
              <a:t>Critical Thinking and Analytical Skills</a:t>
            </a:r>
            <a:r>
              <a:rPr lang="en-US" dirty="0"/>
              <a:t>: College often requires a higher level of critical thinking and problem-solving skills. Students who haven't been challenged to develop these skills in high school may struggle to analyze and synthesize information effectively.</a:t>
            </a:r>
          </a:p>
          <a:p>
            <a:pPr>
              <a:buFont typeface="+mj-lt"/>
              <a:buAutoNum type="arabicPeriod"/>
            </a:pPr>
            <a:r>
              <a:rPr lang="en-US" b="1" dirty="0"/>
              <a:t>Self-Advocacy</a:t>
            </a:r>
            <a:r>
              <a:rPr lang="en-US" dirty="0"/>
              <a:t>: Knowing how to seek help, whether from professors, tutors, or academic advisors, is crucial. First-generation students might not be aware of these resources or feel comfortable asking for assistance.</a:t>
            </a:r>
          </a:p>
          <a:p>
            <a:pPr>
              <a:buFont typeface="+mj-lt"/>
              <a:buAutoNum type="arabicPeriod"/>
            </a:pPr>
            <a:r>
              <a:rPr lang="en-US" b="1" dirty="0"/>
              <a:t>Technology Proficiency</a:t>
            </a:r>
            <a:r>
              <a:rPr lang="en-US" dirty="0"/>
              <a:t>: Some students may not have had access to the latest technology or educational software in high school, making it harder to adapt to the digital tools and platforms used in college.</a:t>
            </a:r>
          </a:p>
          <a:p>
            <a:pPr>
              <a:buFont typeface="+mj-lt"/>
              <a:buAutoNum type="arabicPeriod"/>
            </a:pPr>
            <a:r>
              <a:rPr lang="en-US" b="1" dirty="0"/>
              <a:t>Academic Culture</a:t>
            </a:r>
            <a:r>
              <a:rPr lang="en-US" dirty="0"/>
              <a:t>: Understanding the norms and expectations of college academics, such as how to engage in class discussions, write research papers, or collaborate on group projects, can be challenging for those who are the first in their family to attend college.</a:t>
            </a:r>
          </a:p>
          <a:p>
            <a:endParaRPr lang="en-US" dirty="0"/>
          </a:p>
        </p:txBody>
      </p:sp>
      <p:sp>
        <p:nvSpPr>
          <p:cNvPr id="4" name="Slide Number Placeholder 3"/>
          <p:cNvSpPr>
            <a:spLocks noGrp="1"/>
          </p:cNvSpPr>
          <p:nvPr>
            <p:ph type="sldNum" sz="quarter" idx="5"/>
          </p:nvPr>
        </p:nvSpPr>
        <p:spPr/>
        <p:txBody>
          <a:bodyPr/>
          <a:lstStyle/>
          <a:p>
            <a:fld id="{A8C1EEDD-E3AC-CF48-B6EE-650605B94622}" type="slidenum">
              <a:rPr lang="en-US" smtClean="0"/>
              <a:t>3</a:t>
            </a:fld>
            <a:endParaRPr lang="en-US"/>
          </a:p>
        </p:txBody>
      </p:sp>
    </p:spTree>
    <p:extLst>
      <p:ext uri="{BB962C8B-B14F-4D97-AF65-F5344CB8AC3E}">
        <p14:creationId xmlns:p14="http://schemas.microsoft.com/office/powerpoint/2010/main" val="3147181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b="1" dirty="0"/>
              <a:t>Front-end scaffolds</a:t>
            </a:r>
            <a:r>
              <a:rPr lang="en-US" dirty="0"/>
              <a:t> are used as the lesson begins as an anticipatory set. Examples include reviewing vocabulary, showing a visual, or even reading something aloud and engaging in a discussion.</a:t>
            </a:r>
          </a:p>
          <a:p>
            <a:pPr>
              <a:buFont typeface="+mj-lt"/>
              <a:buAutoNum type="arabicPeriod"/>
            </a:pPr>
            <a:r>
              <a:rPr lang="en-US" b="1" dirty="0"/>
              <a:t>Distributed scaffolds</a:t>
            </a:r>
            <a:r>
              <a:rPr lang="en-US" dirty="0"/>
              <a:t> occur during the “We Do” stage and are monitored and changed as the students catch on. This can be part of peer scaffolding, where the learners are already in pairs or groups, supporting one another. A “pause, question, review” approach can prompt student thinking without giving them any answers; it merely prompts the thinking and, when used with a partner, can invoke a new idea.</a:t>
            </a:r>
          </a:p>
          <a:p>
            <a:pPr>
              <a:buFont typeface="+mj-lt"/>
              <a:buAutoNum type="arabicPeriod"/>
            </a:pPr>
            <a:r>
              <a:rPr lang="en-US" b="1" dirty="0"/>
              <a:t>Back-end scaffolds</a:t>
            </a:r>
            <a:r>
              <a:rPr lang="en-US" dirty="0"/>
              <a:t> can be a part of the reflection process at the end of learning.</a:t>
            </a:r>
          </a:p>
          <a:p>
            <a:endParaRPr lang="en-US" dirty="0"/>
          </a:p>
        </p:txBody>
      </p:sp>
      <p:sp>
        <p:nvSpPr>
          <p:cNvPr id="4" name="Slide Number Placeholder 3"/>
          <p:cNvSpPr>
            <a:spLocks noGrp="1"/>
          </p:cNvSpPr>
          <p:nvPr>
            <p:ph type="sldNum" sz="quarter" idx="5"/>
          </p:nvPr>
        </p:nvSpPr>
        <p:spPr/>
        <p:txBody>
          <a:bodyPr/>
          <a:lstStyle/>
          <a:p>
            <a:fld id="{A8C1EEDD-E3AC-CF48-B6EE-650605B94622}" type="slidenum">
              <a:rPr lang="en-US" smtClean="0"/>
              <a:t>10</a:t>
            </a:fld>
            <a:endParaRPr lang="en-US"/>
          </a:p>
        </p:txBody>
      </p:sp>
    </p:spTree>
    <p:extLst>
      <p:ext uri="{BB962C8B-B14F-4D97-AF65-F5344CB8AC3E}">
        <p14:creationId xmlns:p14="http://schemas.microsoft.com/office/powerpoint/2010/main" val="1161196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C34EAE-F438-1645-ADC4-17EBBFD8A85F}" type="datetimeFigureOut">
              <a:rPr lang="en-US" smtClean="0"/>
              <a:t>2/14/25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121235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427141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41699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813242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34EAE-F438-1645-ADC4-17EBBFD8A85F}" type="datetimeFigureOut">
              <a:rPr lang="en-US" smtClean="0"/>
              <a:t>2/14/25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28560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C34EAE-F438-1645-ADC4-17EBBFD8A85F}" type="datetimeFigureOut">
              <a:rPr lang="en-US" smtClean="0"/>
              <a:t>2/14/25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22194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C34EAE-F438-1645-ADC4-17EBBFD8A85F}" type="datetimeFigureOut">
              <a:rPr lang="en-US" smtClean="0"/>
              <a:t>2/14/25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2871356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C34EAE-F438-1645-ADC4-17EBBFD8A85F}" type="datetimeFigureOut">
              <a:rPr lang="en-US" smtClean="0"/>
              <a:t>2/14/25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057352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34EAE-F438-1645-ADC4-17EBBFD8A85F}" type="datetimeFigureOut">
              <a:rPr lang="en-US" smtClean="0"/>
              <a:t>2/14/25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314057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34EAE-F438-1645-ADC4-17EBBFD8A85F}" type="datetimeFigureOut">
              <a:rPr lang="en-US" smtClean="0"/>
              <a:t>2/14/25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2792888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34EAE-F438-1645-ADC4-17EBBFD8A85F}" type="datetimeFigureOut">
              <a:rPr lang="en-US" smtClean="0"/>
              <a:t>2/14/25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87480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CFC34EAE-F438-1645-ADC4-17EBBFD8A85F}" type="datetimeFigureOut">
              <a:rPr lang="en-US" smtClean="0"/>
              <a:t>2/14/25</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2BBF4CA4-23FD-B94A-B8EB-A3A3C22A99E6}" type="slidenum">
              <a:rPr lang="en-US" smtClean="0"/>
              <a:t>‹#›</a:t>
            </a:fld>
            <a:endParaRPr lang="en-US"/>
          </a:p>
        </p:txBody>
      </p:sp>
      <p:pic>
        <p:nvPicPr>
          <p:cNvPr id="15" name="Picture 14" descr="UWSP1-16-10ratio.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3999" cy="5715000"/>
          </a:xfrm>
          <a:prstGeom prst="rect">
            <a:avLst/>
          </a:prstGeom>
        </p:spPr>
      </p:pic>
    </p:spTree>
    <p:extLst>
      <p:ext uri="{BB962C8B-B14F-4D97-AF65-F5344CB8AC3E}">
        <p14:creationId xmlns:p14="http://schemas.microsoft.com/office/powerpoint/2010/main" val="1049333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svg"/></Relationships>
</file>

<file path=ppt/slides/_rels/slide11.xml.rels><?xml version="1.0" encoding="UTF-8" standalone="yes"?>
<Relationships xmlns="http://schemas.openxmlformats.org/package/2006/relationships"><Relationship Id="rId3" Type="http://schemas.openxmlformats.org/officeDocument/2006/relationships/image" Target="../media/image44.svg"/><Relationship Id="rId7" Type="http://schemas.openxmlformats.org/officeDocument/2006/relationships/image" Target="../media/image48.svg"/><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image" Target="../media/image46.svg"/><Relationship Id="rId4" Type="http://schemas.openxmlformats.org/officeDocument/2006/relationships/image" Target="../media/image4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eachingprofessor.com/topics/preparing-to-teach/assignments/when-the-scaffold-falls-apart-troubleshooting-common-pitfall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2.svg"/><Relationship Id="rId7" Type="http://schemas.openxmlformats.org/officeDocument/2006/relationships/image" Target="../media/image24.sv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3.png"/><Relationship Id="rId11" Type="http://schemas.openxmlformats.org/officeDocument/2006/relationships/image" Target="../media/image28.svg"/><Relationship Id="rId5" Type="http://schemas.openxmlformats.org/officeDocument/2006/relationships/image" Target="../media/image3.svg"/><Relationship Id="rId10" Type="http://schemas.openxmlformats.org/officeDocument/2006/relationships/image" Target="../media/image27.png"/><Relationship Id="rId4" Type="http://schemas.openxmlformats.org/officeDocument/2006/relationships/image" Target="../media/image2.png"/><Relationship Id="rId9" Type="http://schemas.openxmlformats.org/officeDocument/2006/relationships/image" Target="../media/image26.svg"/></Relationships>
</file>

<file path=ppt/slides/_rels/slide9.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svg"/><Relationship Id="rId7" Type="http://schemas.openxmlformats.org/officeDocument/2006/relationships/image" Target="../media/image34.sv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3.png"/><Relationship Id="rId11" Type="http://schemas.openxmlformats.org/officeDocument/2006/relationships/image" Target="../media/image38.svg"/><Relationship Id="rId5" Type="http://schemas.openxmlformats.org/officeDocument/2006/relationships/image" Target="../media/image32.sv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effectLst/>
                <a:latin typeface="+mn-lt"/>
              </a:rPr>
              <a:t>Scaffolding Instructional Expectations that</a:t>
            </a:r>
            <a:br>
              <a:rPr lang="en-US" dirty="0">
                <a:effectLst/>
                <a:latin typeface="+mn-lt"/>
              </a:rPr>
            </a:br>
            <a:r>
              <a:rPr lang="en-US" dirty="0">
                <a:effectLst/>
                <a:latin typeface="+mn-lt"/>
              </a:rPr>
              <a:t>Support Growth and Academic Rigor</a:t>
            </a:r>
            <a:br>
              <a:rPr lang="en-US" dirty="0">
                <a:effectLst/>
                <a:latin typeface="+mn-lt"/>
              </a:rPr>
            </a:br>
            <a:endParaRPr lang="en-US" dirty="0">
              <a:latin typeface="+mn-lt"/>
            </a:endParaRPr>
          </a:p>
        </p:txBody>
      </p:sp>
      <p:sp>
        <p:nvSpPr>
          <p:cNvPr id="3" name="Subtitle 2"/>
          <p:cNvSpPr>
            <a:spLocks noGrp="1"/>
          </p:cNvSpPr>
          <p:nvPr>
            <p:ph type="subTitle" idx="1"/>
          </p:nvPr>
        </p:nvSpPr>
        <p:spPr/>
        <p:txBody>
          <a:bodyPr/>
          <a:lstStyle/>
          <a:p>
            <a:r>
              <a:rPr lang="en-US" dirty="0"/>
              <a:t>UWSP Retention Summit</a:t>
            </a:r>
          </a:p>
          <a:p>
            <a:r>
              <a:rPr lang="en-US" dirty="0"/>
              <a:t>February 14, 2025</a:t>
            </a:r>
          </a:p>
        </p:txBody>
      </p:sp>
    </p:spTree>
    <p:extLst>
      <p:ext uri="{BB962C8B-B14F-4D97-AF65-F5344CB8AC3E}">
        <p14:creationId xmlns:p14="http://schemas.microsoft.com/office/powerpoint/2010/main" val="276526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117DD-F1F1-B3AB-98CC-5F17FAC6199E}"/>
              </a:ext>
            </a:extLst>
          </p:cNvPr>
          <p:cNvSpPr>
            <a:spLocks noGrp="1"/>
          </p:cNvSpPr>
          <p:nvPr>
            <p:ph type="title"/>
          </p:nvPr>
        </p:nvSpPr>
        <p:spPr/>
        <p:txBody>
          <a:bodyPr/>
          <a:lstStyle/>
          <a:p>
            <a:r>
              <a:rPr lang="en-US" dirty="0"/>
              <a:t>When can scaffolding be done?</a:t>
            </a:r>
          </a:p>
        </p:txBody>
      </p:sp>
      <p:sp>
        <p:nvSpPr>
          <p:cNvPr id="3" name="Content Placeholder 2">
            <a:extLst>
              <a:ext uri="{FF2B5EF4-FFF2-40B4-BE49-F238E27FC236}">
                <a16:creationId xmlns:a16="http://schemas.microsoft.com/office/drawing/2014/main" id="{3B3869DC-1372-0E0A-07EB-669F4FED31B9}"/>
              </a:ext>
            </a:extLst>
          </p:cNvPr>
          <p:cNvSpPr>
            <a:spLocks noGrp="1"/>
          </p:cNvSpPr>
          <p:nvPr>
            <p:ph idx="1"/>
          </p:nvPr>
        </p:nvSpPr>
        <p:spPr>
          <a:xfrm>
            <a:off x="1767328" y="1173120"/>
            <a:ext cx="7243762" cy="3771636"/>
          </a:xfrm>
        </p:spPr>
        <p:txBody>
          <a:bodyPr/>
          <a:lstStyle/>
          <a:p>
            <a:pPr marL="0" indent="0">
              <a:buNone/>
            </a:pPr>
            <a:r>
              <a:rPr lang="en-US" dirty="0"/>
              <a:t>Front-end scaffolds – used at the start of learning</a:t>
            </a:r>
          </a:p>
          <a:p>
            <a:pPr marL="0" indent="0">
              <a:buNone/>
            </a:pPr>
            <a:r>
              <a:rPr lang="en-US" dirty="0"/>
              <a:t>Distributed scaffolds – used throughout learning</a:t>
            </a:r>
          </a:p>
          <a:p>
            <a:pPr marL="0" indent="0">
              <a:buNone/>
            </a:pPr>
            <a:r>
              <a:rPr lang="en-US" dirty="0"/>
              <a:t>Back-end scaffolds – reflection at the end of learning</a:t>
            </a:r>
          </a:p>
        </p:txBody>
      </p:sp>
      <p:pic>
        <p:nvPicPr>
          <p:cNvPr id="5" name="Graphic 4" descr="Playbook with solid fill">
            <a:extLst>
              <a:ext uri="{FF2B5EF4-FFF2-40B4-BE49-F238E27FC236}">
                <a16:creationId xmlns:a16="http://schemas.microsoft.com/office/drawing/2014/main" id="{4337FC59-8E00-8DFB-C27A-737686160A0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1996" y="2400300"/>
            <a:ext cx="914400" cy="914400"/>
          </a:xfrm>
          <a:prstGeom prst="rect">
            <a:avLst/>
          </a:prstGeom>
        </p:spPr>
      </p:pic>
      <p:pic>
        <p:nvPicPr>
          <p:cNvPr id="4100" name="Picture 4" descr="Start - Free icons">
            <a:extLst>
              <a:ext uri="{FF2B5EF4-FFF2-40B4-BE49-F238E27FC236}">
                <a16:creationId xmlns:a16="http://schemas.microsoft.com/office/drawing/2014/main" id="{920DC621-BDD3-0E4C-B8AE-3659E5639C0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996" y="1270553"/>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End - Free miscellaneous icons">
            <a:extLst>
              <a:ext uri="{FF2B5EF4-FFF2-40B4-BE49-F238E27FC236}">
                <a16:creationId xmlns:a16="http://schemas.microsoft.com/office/drawing/2014/main" id="{BF3FD2AB-887F-DCC8-78DF-32ABAD8CC99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3321" y="3311741"/>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2543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3928D-2ABE-3822-A589-473BA005DDC2}"/>
              </a:ext>
            </a:extLst>
          </p:cNvPr>
          <p:cNvSpPr>
            <a:spLocks noGrp="1"/>
          </p:cNvSpPr>
          <p:nvPr>
            <p:ph type="title"/>
          </p:nvPr>
        </p:nvSpPr>
        <p:spPr/>
        <p:txBody>
          <a:bodyPr>
            <a:normAutofit fontScale="90000"/>
          </a:bodyPr>
          <a:lstStyle/>
          <a:p>
            <a:r>
              <a:rPr lang="en-US" dirty="0"/>
              <a:t>What makes scaffolding successful?</a:t>
            </a:r>
          </a:p>
        </p:txBody>
      </p:sp>
      <p:sp>
        <p:nvSpPr>
          <p:cNvPr id="3" name="Content Placeholder 2">
            <a:extLst>
              <a:ext uri="{FF2B5EF4-FFF2-40B4-BE49-F238E27FC236}">
                <a16:creationId xmlns:a16="http://schemas.microsoft.com/office/drawing/2014/main" id="{98182C9B-69E4-6BCA-CF65-31EBB26BCD9A}"/>
              </a:ext>
            </a:extLst>
          </p:cNvPr>
          <p:cNvSpPr>
            <a:spLocks noGrp="1"/>
          </p:cNvSpPr>
          <p:nvPr>
            <p:ph idx="1"/>
          </p:nvPr>
        </p:nvSpPr>
        <p:spPr>
          <a:xfrm>
            <a:off x="757237" y="1134005"/>
            <a:ext cx="8229600" cy="3771636"/>
          </a:xfrm>
        </p:spPr>
        <p:txBody>
          <a:bodyPr>
            <a:normAutofit lnSpcReduction="10000"/>
          </a:bodyPr>
          <a:lstStyle/>
          <a:p>
            <a:pPr marL="0" indent="0">
              <a:buNone/>
            </a:pPr>
            <a:r>
              <a:rPr lang="en-US" dirty="0"/>
              <a:t>For scaffolding to be done well it must</a:t>
            </a:r>
          </a:p>
          <a:p>
            <a:pPr marL="0" indent="0">
              <a:buNone/>
            </a:pPr>
            <a:endParaRPr lang="en-US" sz="1100" dirty="0"/>
          </a:p>
          <a:p>
            <a:pPr marL="457200" lvl="1" indent="0">
              <a:buNone/>
            </a:pPr>
            <a:r>
              <a:rPr lang="en-US" dirty="0"/>
              <a:t>Be tailored to the student’s current level of competence (contingency)</a:t>
            </a:r>
          </a:p>
          <a:p>
            <a:pPr marL="457200" lvl="1" indent="0">
              <a:buNone/>
            </a:pPr>
            <a:endParaRPr lang="en-US" sz="1000" dirty="0"/>
          </a:p>
          <a:p>
            <a:pPr marL="457200" lvl="1" indent="0">
              <a:lnSpc>
                <a:spcPct val="150000"/>
              </a:lnSpc>
              <a:buNone/>
            </a:pPr>
            <a:r>
              <a:rPr lang="en-US" dirty="0"/>
              <a:t>Be gradually removed over time (fading)</a:t>
            </a:r>
          </a:p>
          <a:p>
            <a:pPr marL="457200" lvl="1" indent="0">
              <a:lnSpc>
                <a:spcPct val="150000"/>
              </a:lnSpc>
              <a:buNone/>
            </a:pPr>
            <a:endParaRPr lang="en-US" sz="1000" dirty="0"/>
          </a:p>
          <a:p>
            <a:pPr marL="457200" lvl="1" indent="0">
              <a:buNone/>
            </a:pPr>
            <a:r>
              <a:rPr lang="en-US" dirty="0"/>
              <a:t>Result in a transfer of responsibility for performance to the learner.</a:t>
            </a:r>
          </a:p>
        </p:txBody>
      </p:sp>
      <p:pic>
        <p:nvPicPr>
          <p:cNvPr id="5" name="Graphic 4" descr="Bar graph with downward trend with solid fill">
            <a:extLst>
              <a:ext uri="{FF2B5EF4-FFF2-40B4-BE49-F238E27FC236}">
                <a16:creationId xmlns:a16="http://schemas.microsoft.com/office/drawing/2014/main" id="{625CACDE-6703-26AB-5B72-3113CDBA533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42900" y="2785992"/>
            <a:ext cx="914400" cy="914400"/>
          </a:xfrm>
          <a:prstGeom prst="rect">
            <a:avLst/>
          </a:prstGeom>
        </p:spPr>
      </p:pic>
      <p:pic>
        <p:nvPicPr>
          <p:cNvPr id="7" name="Graphic 6" descr="Transfer with solid fill">
            <a:extLst>
              <a:ext uri="{FF2B5EF4-FFF2-40B4-BE49-F238E27FC236}">
                <a16:creationId xmlns:a16="http://schemas.microsoft.com/office/drawing/2014/main" id="{08207B72-E7BA-EB28-18C4-AC9B55EDB80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4340" y="3849475"/>
            <a:ext cx="731520" cy="731520"/>
          </a:xfrm>
          <a:prstGeom prst="rect">
            <a:avLst/>
          </a:prstGeom>
        </p:spPr>
      </p:pic>
      <p:pic>
        <p:nvPicPr>
          <p:cNvPr id="9" name="Graphic 8" descr="Bullseye with solid fill">
            <a:extLst>
              <a:ext uri="{FF2B5EF4-FFF2-40B4-BE49-F238E27FC236}">
                <a16:creationId xmlns:a16="http://schemas.microsoft.com/office/drawing/2014/main" id="{5B9932C5-0D94-5EF5-1FF6-7F91F127BA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2900" y="1785939"/>
            <a:ext cx="914400" cy="914400"/>
          </a:xfrm>
          <a:prstGeom prst="rect">
            <a:avLst/>
          </a:prstGeom>
        </p:spPr>
      </p:pic>
    </p:spTree>
    <p:extLst>
      <p:ext uri="{BB962C8B-B14F-4D97-AF65-F5344CB8AC3E}">
        <p14:creationId xmlns:p14="http://schemas.microsoft.com/office/powerpoint/2010/main" val="2950373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019FA-EC95-01D1-0C00-BCD2D01AAD2A}"/>
              </a:ext>
            </a:extLst>
          </p:cNvPr>
          <p:cNvSpPr>
            <a:spLocks noGrp="1"/>
          </p:cNvSpPr>
          <p:nvPr>
            <p:ph type="title"/>
          </p:nvPr>
        </p:nvSpPr>
        <p:spPr/>
        <p:txBody>
          <a:bodyPr/>
          <a:lstStyle/>
          <a:p>
            <a:r>
              <a:rPr lang="en-US" dirty="0"/>
              <a:t>A note on fading</a:t>
            </a:r>
          </a:p>
        </p:txBody>
      </p:sp>
      <p:sp>
        <p:nvSpPr>
          <p:cNvPr id="3" name="Content Placeholder 2">
            <a:extLst>
              <a:ext uri="{FF2B5EF4-FFF2-40B4-BE49-F238E27FC236}">
                <a16:creationId xmlns:a16="http://schemas.microsoft.com/office/drawing/2014/main" id="{09306354-0481-4FB8-65CC-35459626DED7}"/>
              </a:ext>
            </a:extLst>
          </p:cNvPr>
          <p:cNvSpPr>
            <a:spLocks noGrp="1"/>
          </p:cNvSpPr>
          <p:nvPr>
            <p:ph idx="1"/>
          </p:nvPr>
        </p:nvSpPr>
        <p:spPr/>
        <p:txBody>
          <a:bodyPr>
            <a:normAutofit fontScale="92500" lnSpcReduction="20000"/>
          </a:bodyPr>
          <a:lstStyle/>
          <a:p>
            <a:pPr marL="0" indent="0">
              <a:buNone/>
            </a:pPr>
            <a:r>
              <a:rPr lang="en-US" dirty="0"/>
              <a:t>Just as it’s important to plan how to provide scaffolding, it’s equally important to plan how to remove it.</a:t>
            </a:r>
          </a:p>
          <a:p>
            <a:pPr marL="0" indent="0" algn="ctr">
              <a:buNone/>
            </a:pPr>
            <a:endParaRPr lang="en-US" dirty="0"/>
          </a:p>
          <a:p>
            <a:pPr marL="0" indent="0">
              <a:buNone/>
            </a:pPr>
            <a:r>
              <a:rPr lang="en-US" dirty="0"/>
              <a:t>When done poorly, we can unintentionally reduce academic rigor.  When done well, scaffolding allows students to engage with rigorous content  by providing necessary support so they can eventually work independently on complex tasks.</a:t>
            </a:r>
          </a:p>
          <a:p>
            <a:pPr marL="0" indent="0">
              <a:buNone/>
            </a:pPr>
            <a:endParaRPr lang="en-US" dirty="0"/>
          </a:p>
        </p:txBody>
      </p:sp>
    </p:spTree>
    <p:extLst>
      <p:ext uri="{BB962C8B-B14F-4D97-AF65-F5344CB8AC3E}">
        <p14:creationId xmlns:p14="http://schemas.microsoft.com/office/powerpoint/2010/main" val="31086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5F5F1-4C28-EF19-4784-A6C8F0314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40090-B838-5D8D-133E-C35FB117B423}"/>
              </a:ext>
            </a:extLst>
          </p:cNvPr>
          <p:cNvSpPr>
            <a:spLocks noGrp="1"/>
          </p:cNvSpPr>
          <p:nvPr>
            <p:ph type="title"/>
          </p:nvPr>
        </p:nvSpPr>
        <p:spPr>
          <a:xfrm>
            <a:off x="457200" y="27443"/>
            <a:ext cx="8229600" cy="952500"/>
          </a:xfrm>
        </p:spPr>
        <p:txBody>
          <a:bodyPr/>
          <a:lstStyle/>
          <a:p>
            <a:r>
              <a:rPr lang="en-US" dirty="0"/>
              <a:t>Getting Started</a:t>
            </a:r>
          </a:p>
        </p:txBody>
      </p:sp>
      <p:sp>
        <p:nvSpPr>
          <p:cNvPr id="3" name="Content Placeholder 2">
            <a:extLst>
              <a:ext uri="{FF2B5EF4-FFF2-40B4-BE49-F238E27FC236}">
                <a16:creationId xmlns:a16="http://schemas.microsoft.com/office/drawing/2014/main" id="{1A675FBC-5EFB-0344-453A-9579B299F5E9}"/>
              </a:ext>
            </a:extLst>
          </p:cNvPr>
          <p:cNvSpPr>
            <a:spLocks noGrp="1"/>
          </p:cNvSpPr>
          <p:nvPr>
            <p:ph idx="1"/>
          </p:nvPr>
        </p:nvSpPr>
        <p:spPr>
          <a:xfrm>
            <a:off x="73152" y="1143132"/>
            <a:ext cx="8997696" cy="3771636"/>
          </a:xfrm>
        </p:spPr>
        <p:txBody>
          <a:bodyPr>
            <a:noAutofit/>
          </a:bodyPr>
          <a:lstStyle/>
          <a:p>
            <a:pPr marL="514350" indent="-514350">
              <a:spcBef>
                <a:spcPts val="0"/>
              </a:spcBef>
              <a:buFont typeface="+mj-lt"/>
              <a:buAutoNum type="arabicPeriod"/>
            </a:pPr>
            <a:r>
              <a:rPr lang="en-US" sz="2800" dirty="0"/>
              <a:t>Where are you noticing students struggling?</a:t>
            </a:r>
          </a:p>
          <a:p>
            <a:pPr marL="514350" indent="-514350">
              <a:spcBef>
                <a:spcPts val="0"/>
              </a:spcBef>
              <a:buFont typeface="+mj-lt"/>
              <a:buAutoNum type="arabicPeriod"/>
            </a:pPr>
            <a:r>
              <a:rPr lang="en-US" sz="2800" dirty="0"/>
              <a:t>What skills or knowledge might they be missing?</a:t>
            </a:r>
          </a:p>
          <a:p>
            <a:pPr marL="514350" indent="-514350">
              <a:spcBef>
                <a:spcPts val="0"/>
              </a:spcBef>
              <a:buFont typeface="+mj-lt"/>
              <a:buAutoNum type="arabicPeriod"/>
            </a:pPr>
            <a:r>
              <a:rPr lang="en-US" sz="2800" dirty="0"/>
              <a:t>Ask yourself where it is reasonable/possible to add support.</a:t>
            </a:r>
          </a:p>
          <a:p>
            <a:pPr marL="457200" lvl="1" indent="0" algn="ctr">
              <a:spcBef>
                <a:spcPts val="0"/>
              </a:spcBef>
              <a:buNone/>
            </a:pPr>
            <a:r>
              <a:rPr lang="en-US" dirty="0"/>
              <a:t>This is where you want to add scaffolding.</a:t>
            </a:r>
          </a:p>
          <a:p>
            <a:pPr marL="514350" indent="-514350">
              <a:spcBef>
                <a:spcPts val="0"/>
              </a:spcBef>
              <a:buFont typeface="+mj-lt"/>
              <a:buAutoNum type="arabicPeriod"/>
            </a:pPr>
            <a:r>
              <a:rPr lang="en-US" sz="2800" dirty="0"/>
              <a:t>Look at your course.  What content, learning experiences, activities, or assignments can be added to build these skills?</a:t>
            </a:r>
          </a:p>
        </p:txBody>
      </p:sp>
    </p:spTree>
    <p:extLst>
      <p:ext uri="{BB962C8B-B14F-4D97-AF65-F5344CB8AC3E}">
        <p14:creationId xmlns:p14="http://schemas.microsoft.com/office/powerpoint/2010/main" val="1158085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4EDEB-192A-0AC0-C135-12FC348E560A}"/>
              </a:ext>
            </a:extLst>
          </p:cNvPr>
          <p:cNvSpPr>
            <a:spLocks noGrp="1"/>
          </p:cNvSpPr>
          <p:nvPr>
            <p:ph type="title"/>
          </p:nvPr>
        </p:nvSpPr>
        <p:spPr/>
        <p:txBody>
          <a:bodyPr/>
          <a:lstStyle/>
          <a:p>
            <a:r>
              <a:rPr lang="en-US" dirty="0"/>
              <a:t>Case Studies</a:t>
            </a:r>
          </a:p>
        </p:txBody>
      </p:sp>
      <p:sp>
        <p:nvSpPr>
          <p:cNvPr id="3" name="Content Placeholder 2">
            <a:extLst>
              <a:ext uri="{FF2B5EF4-FFF2-40B4-BE49-F238E27FC236}">
                <a16:creationId xmlns:a16="http://schemas.microsoft.com/office/drawing/2014/main" id="{024C6078-78F4-347C-F1FE-BB909C9BCBCF}"/>
              </a:ext>
            </a:extLst>
          </p:cNvPr>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dirty="0"/>
              <a:t>Choose a case study to read over and discuss with the people around you.  </a:t>
            </a:r>
          </a:p>
        </p:txBody>
      </p:sp>
    </p:spTree>
    <p:extLst>
      <p:ext uri="{BB962C8B-B14F-4D97-AF65-F5344CB8AC3E}">
        <p14:creationId xmlns:p14="http://schemas.microsoft.com/office/powerpoint/2010/main" val="1486270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3313E-5027-CEED-9215-7BEB3987CD93}"/>
              </a:ext>
            </a:extLst>
          </p:cNvPr>
          <p:cNvSpPr>
            <a:spLocks noGrp="1"/>
          </p:cNvSpPr>
          <p:nvPr>
            <p:ph type="title"/>
          </p:nvPr>
        </p:nvSpPr>
        <p:spPr/>
        <p:txBody>
          <a:bodyPr>
            <a:normAutofit fontScale="90000"/>
          </a:bodyPr>
          <a:lstStyle/>
          <a:p>
            <a:r>
              <a:rPr lang="en-US" dirty="0"/>
              <a:t>Removing Scaffolding – Possible Pitfalls</a:t>
            </a:r>
          </a:p>
        </p:txBody>
      </p:sp>
      <p:sp>
        <p:nvSpPr>
          <p:cNvPr id="3" name="Content Placeholder 2">
            <a:extLst>
              <a:ext uri="{FF2B5EF4-FFF2-40B4-BE49-F238E27FC236}">
                <a16:creationId xmlns:a16="http://schemas.microsoft.com/office/drawing/2014/main" id="{D9F34501-2849-243C-7A2F-D83EC21935A0}"/>
              </a:ext>
            </a:extLst>
          </p:cNvPr>
          <p:cNvSpPr>
            <a:spLocks noGrp="1"/>
          </p:cNvSpPr>
          <p:nvPr>
            <p:ph idx="1"/>
          </p:nvPr>
        </p:nvSpPr>
        <p:spPr>
          <a:xfrm>
            <a:off x="457200" y="1076325"/>
            <a:ext cx="8229600" cy="3771636"/>
          </a:xfrm>
        </p:spPr>
        <p:txBody>
          <a:bodyPr>
            <a:normAutofit fontScale="77500" lnSpcReduction="20000"/>
          </a:bodyPr>
          <a:lstStyle/>
          <a:p>
            <a:r>
              <a:rPr lang="en-US" dirty="0"/>
              <a:t>Students perform unexpectedly poorly on the activity/assessment.</a:t>
            </a:r>
          </a:p>
          <a:p>
            <a:pPr lvl="1"/>
            <a:r>
              <a:rPr lang="en-US" dirty="0"/>
              <a:t>Look for middle ground.  Scaffolding doesn’t have to be all or nothing.</a:t>
            </a:r>
          </a:p>
          <a:p>
            <a:r>
              <a:rPr lang="en-US" dirty="0"/>
              <a:t>Students get frustrated or angry and complain.</a:t>
            </a:r>
          </a:p>
          <a:p>
            <a:pPr lvl="1"/>
            <a:r>
              <a:rPr lang="en-US" dirty="0"/>
              <a:t>Be transparent about why it’s important to remove the scaffolds.  Be encouraging and help them see the growth they're making.</a:t>
            </a:r>
          </a:p>
          <a:p>
            <a:r>
              <a:rPr lang="en-US" dirty="0"/>
              <a:t>Students disengage from the assignment/course.</a:t>
            </a:r>
          </a:p>
          <a:p>
            <a:pPr lvl="1"/>
            <a:r>
              <a:rPr lang="en-US" dirty="0"/>
              <a:t>Consider temporarily adding some scaffolding back in such as low-stakes tasks or group work.</a:t>
            </a:r>
          </a:p>
        </p:txBody>
      </p:sp>
      <p:sp>
        <p:nvSpPr>
          <p:cNvPr id="4" name="TextBox 3">
            <a:extLst>
              <a:ext uri="{FF2B5EF4-FFF2-40B4-BE49-F238E27FC236}">
                <a16:creationId xmlns:a16="http://schemas.microsoft.com/office/drawing/2014/main" id="{ADF255DE-8358-48F6-46D5-15853695A4FA}"/>
              </a:ext>
            </a:extLst>
          </p:cNvPr>
          <p:cNvSpPr txBox="1"/>
          <p:nvPr/>
        </p:nvSpPr>
        <p:spPr>
          <a:xfrm>
            <a:off x="0" y="4974509"/>
            <a:ext cx="7132320" cy="584775"/>
          </a:xfrm>
          <a:prstGeom prst="rect">
            <a:avLst/>
          </a:prstGeom>
          <a:noFill/>
        </p:spPr>
        <p:txBody>
          <a:bodyPr wrap="square" rtlCol="0">
            <a:spAutoFit/>
          </a:bodyPr>
          <a:lstStyle/>
          <a:p>
            <a:r>
              <a:rPr lang="en-US" sz="1600" dirty="0">
                <a:solidFill>
                  <a:schemeClr val="bg1"/>
                </a:solidFill>
                <a:hlinkClick r:id="rId2">
                  <a:extLst>
                    <a:ext uri="{A12FA001-AC4F-418D-AE19-62706E023703}">
                      <ahyp:hlinkClr xmlns:ahyp="http://schemas.microsoft.com/office/drawing/2018/hyperlinkcolor" val="tx"/>
                    </a:ext>
                  </a:extLst>
                </a:hlinkClick>
              </a:rPr>
              <a:t>https://</a:t>
            </a:r>
            <a:r>
              <a:rPr lang="en-US" sz="1600" dirty="0" err="1">
                <a:solidFill>
                  <a:schemeClr val="bg1"/>
                </a:solidFill>
                <a:hlinkClick r:id="rId2">
                  <a:extLst>
                    <a:ext uri="{A12FA001-AC4F-418D-AE19-62706E023703}">
                      <ahyp:hlinkClr xmlns:ahyp="http://schemas.microsoft.com/office/drawing/2018/hyperlinkcolor" val="tx"/>
                    </a:ext>
                  </a:extLst>
                </a:hlinkClick>
              </a:rPr>
              <a:t>www.teachingprofessor.com</a:t>
            </a:r>
            <a:r>
              <a:rPr lang="en-US" sz="1600" dirty="0">
                <a:solidFill>
                  <a:schemeClr val="bg1"/>
                </a:solidFill>
                <a:hlinkClick r:id="rId2">
                  <a:extLst>
                    <a:ext uri="{A12FA001-AC4F-418D-AE19-62706E023703}">
                      <ahyp:hlinkClr xmlns:ahyp="http://schemas.microsoft.com/office/drawing/2018/hyperlinkcolor" val="tx"/>
                    </a:ext>
                  </a:extLst>
                </a:hlinkClick>
              </a:rPr>
              <a:t>/topics/preparing-to-teach/assignments/when-the-scaffold-falls-apart-troubleshooting-common-pitfalls/</a:t>
            </a:r>
            <a:endParaRPr lang="en-US" sz="1600" dirty="0">
              <a:solidFill>
                <a:schemeClr val="bg1"/>
              </a:solidFill>
            </a:endParaRPr>
          </a:p>
        </p:txBody>
      </p:sp>
    </p:spTree>
    <p:extLst>
      <p:ext uri="{BB962C8B-B14F-4D97-AF65-F5344CB8AC3E}">
        <p14:creationId xmlns:p14="http://schemas.microsoft.com/office/powerpoint/2010/main" val="688830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4966D-A69C-7159-3276-61DA40EB0230}"/>
              </a:ext>
            </a:extLst>
          </p:cNvPr>
          <p:cNvSpPr txBox="1">
            <a:spLocks/>
          </p:cNvSpPr>
          <p:nvPr/>
        </p:nvSpPr>
        <p:spPr>
          <a:xfrm>
            <a:off x="314325" y="2057665"/>
            <a:ext cx="8229600" cy="952500"/>
          </a:xfrm>
          <a:prstGeom prst="rect">
            <a:avLst/>
          </a:prstGeom>
        </p:spPr>
        <p:txBody>
          <a:bodyP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a:t>What questions do you have?</a:t>
            </a:r>
          </a:p>
        </p:txBody>
      </p:sp>
    </p:spTree>
    <p:extLst>
      <p:ext uri="{BB962C8B-B14F-4D97-AF65-F5344CB8AC3E}">
        <p14:creationId xmlns:p14="http://schemas.microsoft.com/office/powerpoint/2010/main" val="2018507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83F96-33C9-1889-9DC5-67D1C28D5A0B}"/>
              </a:ext>
            </a:extLst>
          </p:cNvPr>
          <p:cNvSpPr>
            <a:spLocks noGrp="1"/>
          </p:cNvSpPr>
          <p:nvPr>
            <p:ph type="title"/>
          </p:nvPr>
        </p:nvSpPr>
        <p:spPr/>
        <p:txBody>
          <a:bodyPr/>
          <a:lstStyle/>
          <a:p>
            <a:r>
              <a:rPr lang="en-US" dirty="0"/>
              <a:t>Session Goals</a:t>
            </a:r>
          </a:p>
        </p:txBody>
      </p:sp>
      <p:sp>
        <p:nvSpPr>
          <p:cNvPr id="3" name="Content Placeholder 2">
            <a:extLst>
              <a:ext uri="{FF2B5EF4-FFF2-40B4-BE49-F238E27FC236}">
                <a16:creationId xmlns:a16="http://schemas.microsoft.com/office/drawing/2014/main" id="{CE8FD185-DF30-D2CD-32AE-DEFB570990F8}"/>
              </a:ext>
            </a:extLst>
          </p:cNvPr>
          <p:cNvSpPr>
            <a:spLocks noGrp="1"/>
          </p:cNvSpPr>
          <p:nvPr>
            <p:ph idx="1"/>
          </p:nvPr>
        </p:nvSpPr>
        <p:spPr>
          <a:xfrm>
            <a:off x="457200" y="1181365"/>
            <a:ext cx="8229600" cy="3771636"/>
          </a:xfrm>
        </p:spPr>
        <p:txBody>
          <a:bodyPr>
            <a:normAutofit lnSpcReduction="10000"/>
          </a:bodyPr>
          <a:lstStyle/>
          <a:p>
            <a:pPr algn="l" rtl="0" fontAlgn="base">
              <a:spcBef>
                <a:spcPts val="0"/>
              </a:spcBef>
              <a:buFont typeface="Arial" panose="020B0604020202020204" pitchFamily="34" charset="0"/>
              <a:buChar char="•"/>
            </a:pPr>
            <a:r>
              <a:rPr lang="en-US" b="0" i="0" dirty="0">
                <a:solidFill>
                  <a:srgbClr val="000000"/>
                </a:solidFill>
                <a:effectLst/>
                <a:latin typeface="Calibri" panose="020F0502020204030204" pitchFamily="34" charset="0"/>
              </a:rPr>
              <a:t>Identify common academic challenges faced by first-year students. </a:t>
            </a:r>
          </a:p>
          <a:p>
            <a:pPr algn="l" rtl="0" fontAlgn="base">
              <a:spcBef>
                <a:spcPts val="0"/>
              </a:spcBef>
              <a:buFont typeface="Arial" panose="020B0604020202020204" pitchFamily="34" charset="0"/>
              <a:buChar char="•"/>
            </a:pPr>
            <a:r>
              <a:rPr lang="en-US" b="0" i="0" dirty="0">
                <a:solidFill>
                  <a:srgbClr val="000000"/>
                </a:solidFill>
                <a:effectLst/>
                <a:latin typeface="Calibri" panose="020F0502020204030204" pitchFamily="34" charset="0"/>
              </a:rPr>
              <a:t>Understand the concept of scaffolding and its importance in supporting student learning. </a:t>
            </a:r>
          </a:p>
          <a:p>
            <a:pPr algn="l" rtl="0" fontAlgn="base">
              <a:spcBef>
                <a:spcPts val="0"/>
              </a:spcBef>
              <a:buFont typeface="Arial" panose="020B0604020202020204" pitchFamily="34" charset="0"/>
              <a:buChar char="•"/>
            </a:pPr>
            <a:r>
              <a:rPr lang="en-US" dirty="0">
                <a:solidFill>
                  <a:srgbClr val="000000"/>
                </a:solidFill>
                <a:latin typeface="Calibri" panose="020F0502020204030204" pitchFamily="34" charset="0"/>
              </a:rPr>
              <a:t>Examine case studies of how instructors have added scaffolding to their course.</a:t>
            </a:r>
            <a:endParaRPr lang="en-US" b="0" i="0" dirty="0">
              <a:solidFill>
                <a:srgbClr val="000000"/>
              </a:solidFill>
              <a:effectLst/>
              <a:latin typeface="Calibri" panose="020F0502020204030204" pitchFamily="34" charset="0"/>
            </a:endParaRPr>
          </a:p>
          <a:p>
            <a:pPr algn="l" rtl="0" fontAlgn="base">
              <a:spcBef>
                <a:spcPts val="0"/>
              </a:spcBef>
              <a:buFont typeface="Arial" panose="020B0604020202020204" pitchFamily="34" charset="0"/>
              <a:buChar char="•"/>
            </a:pPr>
            <a:r>
              <a:rPr lang="en-US" b="0" i="0" dirty="0">
                <a:solidFill>
                  <a:srgbClr val="000000"/>
                </a:solidFill>
                <a:effectLst/>
                <a:latin typeface="Calibri" panose="020F0502020204030204" pitchFamily="34" charset="0"/>
              </a:rPr>
              <a:t>Learn how to more intentionally create scaffold in your courses.</a:t>
            </a:r>
          </a:p>
        </p:txBody>
      </p:sp>
    </p:spTree>
    <p:extLst>
      <p:ext uri="{BB962C8B-B14F-4D97-AF65-F5344CB8AC3E}">
        <p14:creationId xmlns:p14="http://schemas.microsoft.com/office/powerpoint/2010/main" val="1536860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BD5E3-EE3E-35CB-BD33-F6A2FC0C0921}"/>
              </a:ext>
            </a:extLst>
          </p:cNvPr>
          <p:cNvSpPr>
            <a:spLocks noGrp="1"/>
          </p:cNvSpPr>
          <p:nvPr>
            <p:ph type="title"/>
          </p:nvPr>
        </p:nvSpPr>
        <p:spPr/>
        <p:txBody>
          <a:bodyPr/>
          <a:lstStyle/>
          <a:p>
            <a:r>
              <a:rPr lang="en-US" dirty="0"/>
              <a:t>Understanding the Challenges</a:t>
            </a:r>
          </a:p>
        </p:txBody>
      </p:sp>
      <p:pic>
        <p:nvPicPr>
          <p:cNvPr id="5" name="Graphic 4" descr="Brain in head with solid fill">
            <a:extLst>
              <a:ext uri="{FF2B5EF4-FFF2-40B4-BE49-F238E27FC236}">
                <a16:creationId xmlns:a16="http://schemas.microsoft.com/office/drawing/2014/main" id="{28735C1C-6A9B-CABA-CEFF-3EE3CC0AB7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9322" y="3852055"/>
            <a:ext cx="914400" cy="914400"/>
          </a:xfrm>
          <a:prstGeom prst="rect">
            <a:avLst/>
          </a:prstGeom>
        </p:spPr>
      </p:pic>
      <p:pic>
        <p:nvPicPr>
          <p:cNvPr id="7" name="Graphic 6" descr="Closed book with solid fill">
            <a:extLst>
              <a:ext uri="{FF2B5EF4-FFF2-40B4-BE49-F238E27FC236}">
                <a16:creationId xmlns:a16="http://schemas.microsoft.com/office/drawing/2014/main" id="{624CCABB-C52F-9CB6-BE24-C8E85B40C04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9322" y="2470770"/>
            <a:ext cx="914400" cy="914400"/>
          </a:xfrm>
          <a:prstGeom prst="rect">
            <a:avLst/>
          </a:prstGeom>
        </p:spPr>
      </p:pic>
      <p:pic>
        <p:nvPicPr>
          <p:cNvPr id="11" name="Graphic 10" descr="Graduation cap with solid fill">
            <a:extLst>
              <a:ext uri="{FF2B5EF4-FFF2-40B4-BE49-F238E27FC236}">
                <a16:creationId xmlns:a16="http://schemas.microsoft.com/office/drawing/2014/main" id="{F7DF9F18-6F1B-EC24-46B5-B0E1E7D6F23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49322" y="1126202"/>
            <a:ext cx="914400" cy="914400"/>
          </a:xfrm>
          <a:prstGeom prst="rect">
            <a:avLst/>
          </a:prstGeom>
        </p:spPr>
      </p:pic>
      <p:pic>
        <p:nvPicPr>
          <p:cNvPr id="13" name="Graphic 12" descr="Smart Phone with solid fill">
            <a:extLst>
              <a:ext uri="{FF2B5EF4-FFF2-40B4-BE49-F238E27FC236}">
                <a16:creationId xmlns:a16="http://schemas.microsoft.com/office/drawing/2014/main" id="{D65BE8D6-312C-C178-CE36-0D68FA70985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930254" y="2470770"/>
            <a:ext cx="914400" cy="914400"/>
          </a:xfrm>
          <a:prstGeom prst="rect">
            <a:avLst/>
          </a:prstGeom>
        </p:spPr>
      </p:pic>
      <p:pic>
        <p:nvPicPr>
          <p:cNvPr id="15" name="Graphic 14" descr="Schoolhouse with solid fill">
            <a:extLst>
              <a:ext uri="{FF2B5EF4-FFF2-40B4-BE49-F238E27FC236}">
                <a16:creationId xmlns:a16="http://schemas.microsoft.com/office/drawing/2014/main" id="{50E0697B-5295-1859-6DE0-8DA820C6BBD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930254" y="3852055"/>
            <a:ext cx="914400" cy="914400"/>
          </a:xfrm>
          <a:prstGeom prst="rect">
            <a:avLst/>
          </a:prstGeom>
        </p:spPr>
      </p:pic>
      <p:pic>
        <p:nvPicPr>
          <p:cNvPr id="17" name="Graphic 16" descr="Marketing with solid fill">
            <a:extLst>
              <a:ext uri="{FF2B5EF4-FFF2-40B4-BE49-F238E27FC236}">
                <a16:creationId xmlns:a16="http://schemas.microsoft.com/office/drawing/2014/main" id="{E34D55B5-39BE-488A-82F2-2FFF9D58AE2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930254" y="1126202"/>
            <a:ext cx="914400" cy="914400"/>
          </a:xfrm>
          <a:prstGeom prst="rect">
            <a:avLst/>
          </a:prstGeom>
        </p:spPr>
      </p:pic>
      <p:sp>
        <p:nvSpPr>
          <p:cNvPr id="18" name="TextBox 17">
            <a:extLst>
              <a:ext uri="{FF2B5EF4-FFF2-40B4-BE49-F238E27FC236}">
                <a16:creationId xmlns:a16="http://schemas.microsoft.com/office/drawing/2014/main" id="{2D87AB2C-19C7-5F23-919B-2A8CAB8A5B0D}"/>
              </a:ext>
            </a:extLst>
          </p:cNvPr>
          <p:cNvSpPr txBox="1"/>
          <p:nvPr/>
        </p:nvSpPr>
        <p:spPr>
          <a:xfrm>
            <a:off x="1521725" y="1106349"/>
            <a:ext cx="3623481" cy="954107"/>
          </a:xfrm>
          <a:prstGeom prst="rect">
            <a:avLst/>
          </a:prstGeom>
          <a:noFill/>
        </p:spPr>
        <p:txBody>
          <a:bodyPr wrap="square" rtlCol="0">
            <a:spAutoFit/>
          </a:bodyPr>
          <a:lstStyle/>
          <a:p>
            <a:r>
              <a:rPr lang="en-US" sz="2800" dirty="0"/>
              <a:t>Gaps in foundational knowledge</a:t>
            </a:r>
          </a:p>
        </p:txBody>
      </p:sp>
      <p:sp>
        <p:nvSpPr>
          <p:cNvPr id="19" name="TextBox 18">
            <a:extLst>
              <a:ext uri="{FF2B5EF4-FFF2-40B4-BE49-F238E27FC236}">
                <a16:creationId xmlns:a16="http://schemas.microsoft.com/office/drawing/2014/main" id="{D74DEB36-3865-1045-3BF1-3A8DAED21B0A}"/>
              </a:ext>
            </a:extLst>
          </p:cNvPr>
          <p:cNvSpPr txBox="1"/>
          <p:nvPr/>
        </p:nvSpPr>
        <p:spPr>
          <a:xfrm>
            <a:off x="1521724" y="2666360"/>
            <a:ext cx="3623481" cy="523220"/>
          </a:xfrm>
          <a:prstGeom prst="rect">
            <a:avLst/>
          </a:prstGeom>
          <a:noFill/>
        </p:spPr>
        <p:txBody>
          <a:bodyPr wrap="square" rtlCol="0">
            <a:spAutoFit/>
          </a:bodyPr>
          <a:lstStyle/>
          <a:p>
            <a:r>
              <a:rPr lang="en-US" sz="2800" dirty="0"/>
              <a:t>Study skills</a:t>
            </a:r>
          </a:p>
        </p:txBody>
      </p:sp>
      <p:sp>
        <p:nvSpPr>
          <p:cNvPr id="20" name="TextBox 19">
            <a:extLst>
              <a:ext uri="{FF2B5EF4-FFF2-40B4-BE49-F238E27FC236}">
                <a16:creationId xmlns:a16="http://schemas.microsoft.com/office/drawing/2014/main" id="{071A2686-753F-3ABF-C5DA-39655846549E}"/>
              </a:ext>
            </a:extLst>
          </p:cNvPr>
          <p:cNvSpPr txBox="1"/>
          <p:nvPr/>
        </p:nvSpPr>
        <p:spPr>
          <a:xfrm>
            <a:off x="1521723" y="3832202"/>
            <a:ext cx="3623481" cy="954107"/>
          </a:xfrm>
          <a:prstGeom prst="rect">
            <a:avLst/>
          </a:prstGeom>
          <a:noFill/>
        </p:spPr>
        <p:txBody>
          <a:bodyPr wrap="square" rtlCol="0">
            <a:spAutoFit/>
          </a:bodyPr>
          <a:lstStyle/>
          <a:p>
            <a:r>
              <a:rPr lang="en-US" sz="2800" dirty="0"/>
              <a:t>Critical thinking and analytical skills</a:t>
            </a:r>
          </a:p>
        </p:txBody>
      </p:sp>
      <p:sp>
        <p:nvSpPr>
          <p:cNvPr id="21" name="TextBox 20">
            <a:extLst>
              <a:ext uri="{FF2B5EF4-FFF2-40B4-BE49-F238E27FC236}">
                <a16:creationId xmlns:a16="http://schemas.microsoft.com/office/drawing/2014/main" id="{F6BE9AE7-CC03-2FF7-550D-74344B1C37CD}"/>
              </a:ext>
            </a:extLst>
          </p:cNvPr>
          <p:cNvSpPr txBox="1"/>
          <p:nvPr/>
        </p:nvSpPr>
        <p:spPr>
          <a:xfrm>
            <a:off x="5810534" y="4047645"/>
            <a:ext cx="3623481" cy="523220"/>
          </a:xfrm>
          <a:prstGeom prst="rect">
            <a:avLst/>
          </a:prstGeom>
          <a:noFill/>
        </p:spPr>
        <p:txBody>
          <a:bodyPr wrap="square" rtlCol="0">
            <a:spAutoFit/>
          </a:bodyPr>
          <a:lstStyle/>
          <a:p>
            <a:r>
              <a:rPr lang="en-US" sz="2800" dirty="0"/>
              <a:t>Academic culture</a:t>
            </a:r>
          </a:p>
        </p:txBody>
      </p:sp>
      <p:sp>
        <p:nvSpPr>
          <p:cNvPr id="22" name="TextBox 21">
            <a:extLst>
              <a:ext uri="{FF2B5EF4-FFF2-40B4-BE49-F238E27FC236}">
                <a16:creationId xmlns:a16="http://schemas.microsoft.com/office/drawing/2014/main" id="{EFD6D9F1-FF84-8B29-27EC-08506F568E45}"/>
              </a:ext>
            </a:extLst>
          </p:cNvPr>
          <p:cNvSpPr txBox="1"/>
          <p:nvPr/>
        </p:nvSpPr>
        <p:spPr>
          <a:xfrm>
            <a:off x="5810535" y="2666360"/>
            <a:ext cx="3623481" cy="523220"/>
          </a:xfrm>
          <a:prstGeom prst="rect">
            <a:avLst/>
          </a:prstGeom>
          <a:noFill/>
        </p:spPr>
        <p:txBody>
          <a:bodyPr wrap="square" rtlCol="0">
            <a:spAutoFit/>
          </a:bodyPr>
          <a:lstStyle/>
          <a:p>
            <a:r>
              <a:rPr lang="en-US" sz="2800" dirty="0"/>
              <a:t>Technology use</a:t>
            </a:r>
          </a:p>
        </p:txBody>
      </p:sp>
      <p:sp>
        <p:nvSpPr>
          <p:cNvPr id="23" name="TextBox 22">
            <a:extLst>
              <a:ext uri="{FF2B5EF4-FFF2-40B4-BE49-F238E27FC236}">
                <a16:creationId xmlns:a16="http://schemas.microsoft.com/office/drawing/2014/main" id="{6302180C-FED9-454E-6731-CDB83BDEAD98}"/>
              </a:ext>
            </a:extLst>
          </p:cNvPr>
          <p:cNvSpPr txBox="1"/>
          <p:nvPr/>
        </p:nvSpPr>
        <p:spPr>
          <a:xfrm>
            <a:off x="5943600" y="1321792"/>
            <a:ext cx="3623481" cy="523220"/>
          </a:xfrm>
          <a:prstGeom prst="rect">
            <a:avLst/>
          </a:prstGeom>
          <a:noFill/>
        </p:spPr>
        <p:txBody>
          <a:bodyPr wrap="square" rtlCol="0">
            <a:spAutoFit/>
          </a:bodyPr>
          <a:lstStyle/>
          <a:p>
            <a:r>
              <a:rPr lang="en-US" sz="2800" dirty="0"/>
              <a:t>Self-advocacy</a:t>
            </a:r>
          </a:p>
        </p:txBody>
      </p:sp>
    </p:spTree>
    <p:extLst>
      <p:ext uri="{BB962C8B-B14F-4D97-AF65-F5344CB8AC3E}">
        <p14:creationId xmlns:p14="http://schemas.microsoft.com/office/powerpoint/2010/main" val="3807917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D2CF7-91E3-4ECA-AFA0-0DEB3072B113}"/>
              </a:ext>
            </a:extLst>
          </p:cNvPr>
          <p:cNvSpPr>
            <a:spLocks noGrp="1"/>
          </p:cNvSpPr>
          <p:nvPr>
            <p:ph type="title"/>
          </p:nvPr>
        </p:nvSpPr>
        <p:spPr/>
        <p:txBody>
          <a:bodyPr/>
          <a:lstStyle/>
          <a:p>
            <a:r>
              <a:rPr lang="en-US" dirty="0"/>
              <a:t>Think-Pair Share</a:t>
            </a:r>
          </a:p>
        </p:txBody>
      </p:sp>
      <p:sp>
        <p:nvSpPr>
          <p:cNvPr id="3" name="Content Placeholder 2">
            <a:extLst>
              <a:ext uri="{FF2B5EF4-FFF2-40B4-BE49-F238E27FC236}">
                <a16:creationId xmlns:a16="http://schemas.microsoft.com/office/drawing/2014/main" id="{C69D9D62-AD40-60BC-633A-D1679AC0EDD3}"/>
              </a:ext>
            </a:extLst>
          </p:cNvPr>
          <p:cNvSpPr>
            <a:spLocks noGrp="1"/>
          </p:cNvSpPr>
          <p:nvPr>
            <p:ph idx="1"/>
          </p:nvPr>
        </p:nvSpPr>
        <p:spPr>
          <a:xfrm>
            <a:off x="457200" y="2022712"/>
            <a:ext cx="8229600" cy="2010201"/>
          </a:xfrm>
        </p:spPr>
        <p:txBody>
          <a:bodyPr/>
          <a:lstStyle/>
          <a:p>
            <a:pPr marL="0" indent="0" algn="ctr">
              <a:buNone/>
            </a:pPr>
            <a:r>
              <a:rPr lang="en-US" dirty="0"/>
              <a:t>What are some specific academic challenges that you’ve noticed in your students?</a:t>
            </a:r>
          </a:p>
        </p:txBody>
      </p:sp>
    </p:spTree>
    <p:extLst>
      <p:ext uri="{BB962C8B-B14F-4D97-AF65-F5344CB8AC3E}">
        <p14:creationId xmlns:p14="http://schemas.microsoft.com/office/powerpoint/2010/main" val="1155825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86875-F542-9061-30FC-662DD0B6EB06}"/>
              </a:ext>
            </a:extLst>
          </p:cNvPr>
          <p:cNvSpPr>
            <a:spLocks noGrp="1"/>
          </p:cNvSpPr>
          <p:nvPr>
            <p:ph type="title"/>
          </p:nvPr>
        </p:nvSpPr>
        <p:spPr/>
        <p:txBody>
          <a:bodyPr/>
          <a:lstStyle/>
          <a:p>
            <a:r>
              <a:rPr lang="en-US" dirty="0"/>
              <a:t>What is scaffolding?</a:t>
            </a:r>
          </a:p>
        </p:txBody>
      </p:sp>
      <p:sp>
        <p:nvSpPr>
          <p:cNvPr id="3" name="Content Placeholder 2">
            <a:extLst>
              <a:ext uri="{FF2B5EF4-FFF2-40B4-BE49-F238E27FC236}">
                <a16:creationId xmlns:a16="http://schemas.microsoft.com/office/drawing/2014/main" id="{A6B388BA-7A9B-0C0F-2A2A-19EBFFB0AE37}"/>
              </a:ext>
            </a:extLst>
          </p:cNvPr>
          <p:cNvSpPr>
            <a:spLocks noGrp="1"/>
          </p:cNvSpPr>
          <p:nvPr>
            <p:ph idx="1"/>
          </p:nvPr>
        </p:nvSpPr>
        <p:spPr>
          <a:xfrm>
            <a:off x="2606722" y="1576506"/>
            <a:ext cx="6398802" cy="3771636"/>
          </a:xfrm>
        </p:spPr>
        <p:txBody>
          <a:bodyPr>
            <a:normAutofit/>
          </a:bodyPr>
          <a:lstStyle/>
          <a:p>
            <a:pPr marL="0" indent="0" algn="ctr">
              <a:buNone/>
            </a:pPr>
            <a:r>
              <a:rPr lang="en-US" b="0" i="0" dirty="0">
                <a:solidFill>
                  <a:srgbClr val="000000"/>
                </a:solidFill>
                <a:effectLst/>
                <a:latin typeface="Calibri" panose="020F0502020204030204" pitchFamily="34" charset="0"/>
              </a:rPr>
              <a:t>Instructional scaffolds are </a:t>
            </a:r>
            <a:r>
              <a:rPr lang="en-US" b="1" i="0" u="sng" dirty="0">
                <a:solidFill>
                  <a:srgbClr val="000000"/>
                </a:solidFill>
                <a:effectLst/>
                <a:latin typeface="Calibri" panose="020F0502020204030204" pitchFamily="34" charset="0"/>
              </a:rPr>
              <a:t>temporary </a:t>
            </a:r>
            <a:r>
              <a:rPr lang="en-US" b="0" i="0" dirty="0">
                <a:solidFill>
                  <a:srgbClr val="000000"/>
                </a:solidFill>
                <a:effectLst/>
                <a:latin typeface="Calibri" panose="020F0502020204030204" pitchFamily="34" charset="0"/>
              </a:rPr>
              <a:t>support structures used to help students accomplish new tasks and understand new concepts they could not typically </a:t>
            </a:r>
            <a:r>
              <a:rPr lang="en-US" dirty="0">
                <a:solidFill>
                  <a:srgbClr val="000000"/>
                </a:solidFill>
                <a:latin typeface="Calibri" panose="020F0502020204030204" pitchFamily="34" charset="0"/>
              </a:rPr>
              <a:t>do o</a:t>
            </a:r>
            <a:r>
              <a:rPr lang="en-US" b="0" i="0" dirty="0">
                <a:solidFill>
                  <a:srgbClr val="000000"/>
                </a:solidFill>
                <a:effectLst/>
                <a:latin typeface="Calibri" panose="020F0502020204030204" pitchFamily="34" charset="0"/>
              </a:rPr>
              <a:t>n their own. </a:t>
            </a:r>
          </a:p>
        </p:txBody>
      </p:sp>
      <p:pic>
        <p:nvPicPr>
          <p:cNvPr id="1026" name="Picture 2" descr="Scaffolding Icons - Free SVG &amp; PNG Scaffolding Images - Noun ...">
            <a:extLst>
              <a:ext uri="{FF2B5EF4-FFF2-40B4-BE49-F238E27FC236}">
                <a16:creationId xmlns:a16="http://schemas.microsoft.com/office/drawing/2014/main" id="{CC157C24-CB72-52DF-2DA4-03D37003DD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76" y="1576506"/>
            <a:ext cx="2468246" cy="2326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269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08C1A-4121-A6A6-D14B-9F2A95CD38B7}"/>
              </a:ext>
            </a:extLst>
          </p:cNvPr>
          <p:cNvSpPr>
            <a:spLocks noGrp="1"/>
          </p:cNvSpPr>
          <p:nvPr>
            <p:ph type="title"/>
          </p:nvPr>
        </p:nvSpPr>
        <p:spPr/>
        <p:txBody>
          <a:bodyPr/>
          <a:lstStyle/>
          <a:p>
            <a:r>
              <a:rPr lang="en-US" dirty="0"/>
              <a:t>Why scaffold?</a:t>
            </a:r>
          </a:p>
        </p:txBody>
      </p:sp>
      <p:cxnSp>
        <p:nvCxnSpPr>
          <p:cNvPr id="5" name="Straight Arrow Connector 4">
            <a:extLst>
              <a:ext uri="{FF2B5EF4-FFF2-40B4-BE49-F238E27FC236}">
                <a16:creationId xmlns:a16="http://schemas.microsoft.com/office/drawing/2014/main" id="{E96D194C-96E1-6C49-5360-99A86862E053}"/>
              </a:ext>
            </a:extLst>
          </p:cNvPr>
          <p:cNvCxnSpPr/>
          <p:nvPr/>
        </p:nvCxnSpPr>
        <p:spPr>
          <a:xfrm>
            <a:off x="457200" y="4453128"/>
            <a:ext cx="8229600" cy="0"/>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9584E9C2-8024-37A1-B60C-1D43CA20CA4D}"/>
              </a:ext>
            </a:extLst>
          </p:cNvPr>
          <p:cNvSpPr txBox="1"/>
          <p:nvPr/>
        </p:nvSpPr>
        <p:spPr>
          <a:xfrm>
            <a:off x="3374136" y="4553712"/>
            <a:ext cx="2395728" cy="369332"/>
          </a:xfrm>
          <a:prstGeom prst="rect">
            <a:avLst/>
          </a:prstGeom>
          <a:noFill/>
        </p:spPr>
        <p:txBody>
          <a:bodyPr wrap="square" rtlCol="0">
            <a:spAutoFit/>
          </a:bodyPr>
          <a:lstStyle/>
          <a:p>
            <a:pPr algn="ctr"/>
            <a:r>
              <a:rPr lang="en-US" dirty="0"/>
              <a:t>Student Development</a:t>
            </a:r>
          </a:p>
        </p:txBody>
      </p:sp>
      <p:sp>
        <p:nvSpPr>
          <p:cNvPr id="7" name="Rectangle 6">
            <a:extLst>
              <a:ext uri="{FF2B5EF4-FFF2-40B4-BE49-F238E27FC236}">
                <a16:creationId xmlns:a16="http://schemas.microsoft.com/office/drawing/2014/main" id="{61E19ABD-BD49-9CEC-77B1-2C0816B00526}"/>
              </a:ext>
            </a:extLst>
          </p:cNvPr>
          <p:cNvSpPr/>
          <p:nvPr/>
        </p:nvSpPr>
        <p:spPr>
          <a:xfrm>
            <a:off x="457200" y="1261871"/>
            <a:ext cx="2743200" cy="2743200"/>
          </a:xfrm>
          <a:prstGeom prst="rect">
            <a:avLst/>
          </a:prstGeom>
          <a:noFill/>
          <a:ln>
            <a:solidFill>
              <a:schemeClr val="tx1"/>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5C30ADE-63E7-8740-D255-65027BAE224F}"/>
              </a:ext>
            </a:extLst>
          </p:cNvPr>
          <p:cNvSpPr/>
          <p:nvPr/>
        </p:nvSpPr>
        <p:spPr>
          <a:xfrm>
            <a:off x="3200402" y="1261871"/>
            <a:ext cx="2743200" cy="2743200"/>
          </a:xfrm>
          <a:prstGeom prst="rect">
            <a:avLst/>
          </a:prstGeom>
          <a:noFill/>
          <a:ln>
            <a:solidFill>
              <a:schemeClr val="tx1"/>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4843AA5-7FA8-32B1-DA17-9CA8D52F9CDE}"/>
              </a:ext>
            </a:extLst>
          </p:cNvPr>
          <p:cNvSpPr/>
          <p:nvPr/>
        </p:nvSpPr>
        <p:spPr>
          <a:xfrm>
            <a:off x="5943602" y="1261871"/>
            <a:ext cx="2743200" cy="2743200"/>
          </a:xfrm>
          <a:prstGeom prst="rect">
            <a:avLst/>
          </a:prstGeom>
          <a:noFill/>
          <a:ln>
            <a:solidFill>
              <a:schemeClr val="tx1"/>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E8431E4-111A-A951-8680-650F233131A4}"/>
              </a:ext>
            </a:extLst>
          </p:cNvPr>
          <p:cNvSpPr txBox="1"/>
          <p:nvPr/>
        </p:nvSpPr>
        <p:spPr>
          <a:xfrm>
            <a:off x="457196" y="1223830"/>
            <a:ext cx="2743201" cy="1200329"/>
          </a:xfrm>
          <a:prstGeom prst="rect">
            <a:avLst/>
          </a:prstGeom>
          <a:noFill/>
        </p:spPr>
        <p:txBody>
          <a:bodyPr wrap="square" rtlCol="0">
            <a:spAutoFit/>
          </a:bodyPr>
          <a:lstStyle/>
          <a:p>
            <a:pPr algn="ctr"/>
            <a:r>
              <a:rPr lang="en-US" b="1" dirty="0"/>
              <a:t>Zone of Actual Development</a:t>
            </a:r>
          </a:p>
          <a:p>
            <a:endParaRPr lang="en-US" dirty="0"/>
          </a:p>
          <a:p>
            <a:pPr algn="ctr"/>
            <a:r>
              <a:rPr lang="en-US" dirty="0"/>
              <a:t>Skills they can already do.</a:t>
            </a:r>
          </a:p>
        </p:txBody>
      </p:sp>
      <p:sp>
        <p:nvSpPr>
          <p:cNvPr id="12" name="TextBox 11">
            <a:extLst>
              <a:ext uri="{FF2B5EF4-FFF2-40B4-BE49-F238E27FC236}">
                <a16:creationId xmlns:a16="http://schemas.microsoft.com/office/drawing/2014/main" id="{DA071C00-FC66-07CB-4515-D0B27767DA09}"/>
              </a:ext>
            </a:extLst>
          </p:cNvPr>
          <p:cNvSpPr txBox="1"/>
          <p:nvPr/>
        </p:nvSpPr>
        <p:spPr>
          <a:xfrm>
            <a:off x="3200399" y="1223830"/>
            <a:ext cx="2743201" cy="2308324"/>
          </a:xfrm>
          <a:prstGeom prst="rect">
            <a:avLst/>
          </a:prstGeom>
          <a:noFill/>
        </p:spPr>
        <p:txBody>
          <a:bodyPr wrap="square" rtlCol="0">
            <a:spAutoFit/>
          </a:bodyPr>
          <a:lstStyle/>
          <a:p>
            <a:pPr algn="ctr"/>
            <a:r>
              <a:rPr lang="en-US" b="1" dirty="0"/>
              <a:t>Zone of Proximal Development</a:t>
            </a:r>
          </a:p>
          <a:p>
            <a:endParaRPr lang="en-US" dirty="0"/>
          </a:p>
          <a:p>
            <a:pPr algn="ctr"/>
            <a:r>
              <a:rPr lang="en-US" dirty="0"/>
              <a:t>Skills that are too difficult to master independently right now, but that can be achieved with appropriate scaffolding.</a:t>
            </a:r>
          </a:p>
        </p:txBody>
      </p:sp>
      <p:sp>
        <p:nvSpPr>
          <p:cNvPr id="13" name="TextBox 12">
            <a:extLst>
              <a:ext uri="{FF2B5EF4-FFF2-40B4-BE49-F238E27FC236}">
                <a16:creationId xmlns:a16="http://schemas.microsoft.com/office/drawing/2014/main" id="{714166DF-AAC2-ACEB-0615-3576F279788C}"/>
              </a:ext>
            </a:extLst>
          </p:cNvPr>
          <p:cNvSpPr txBox="1"/>
          <p:nvPr/>
        </p:nvSpPr>
        <p:spPr>
          <a:xfrm>
            <a:off x="5943597" y="1223830"/>
            <a:ext cx="2743201" cy="1477328"/>
          </a:xfrm>
          <a:prstGeom prst="rect">
            <a:avLst/>
          </a:prstGeom>
          <a:noFill/>
        </p:spPr>
        <p:txBody>
          <a:bodyPr wrap="square" rtlCol="0">
            <a:spAutoFit/>
          </a:bodyPr>
          <a:lstStyle/>
          <a:p>
            <a:pPr algn="ctr"/>
            <a:r>
              <a:rPr lang="en-US" b="1" dirty="0"/>
              <a:t>Zone of Distal Development</a:t>
            </a:r>
          </a:p>
          <a:p>
            <a:endParaRPr lang="en-US" dirty="0"/>
          </a:p>
          <a:p>
            <a:pPr algn="ctr"/>
            <a:r>
              <a:rPr lang="en-US" dirty="0"/>
              <a:t>Skills they can’t yet do, even with help. </a:t>
            </a:r>
          </a:p>
        </p:txBody>
      </p:sp>
      <p:pic>
        <p:nvPicPr>
          <p:cNvPr id="4" name="Graphic 3" descr="Checklist with solid fill">
            <a:extLst>
              <a:ext uri="{FF2B5EF4-FFF2-40B4-BE49-F238E27FC236}">
                <a16:creationId xmlns:a16="http://schemas.microsoft.com/office/drawing/2014/main" id="{068DEE8C-B156-CFF4-7D4E-43A2233558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71594" y="2910257"/>
            <a:ext cx="914400" cy="914400"/>
          </a:xfrm>
          <a:prstGeom prst="rect">
            <a:avLst/>
          </a:prstGeom>
        </p:spPr>
      </p:pic>
      <p:pic>
        <p:nvPicPr>
          <p:cNvPr id="16" name="Graphic 15" descr="Questions with solid fill">
            <a:extLst>
              <a:ext uri="{FF2B5EF4-FFF2-40B4-BE49-F238E27FC236}">
                <a16:creationId xmlns:a16="http://schemas.microsoft.com/office/drawing/2014/main" id="{C1B15FE5-3A12-D6B1-B2C8-A141C7FEB13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14794" y="3512761"/>
            <a:ext cx="914400" cy="914400"/>
          </a:xfrm>
          <a:prstGeom prst="rect">
            <a:avLst/>
          </a:prstGeom>
        </p:spPr>
      </p:pic>
      <p:pic>
        <p:nvPicPr>
          <p:cNvPr id="18" name="Graphic 17" descr="No sign with solid fill">
            <a:extLst>
              <a:ext uri="{FF2B5EF4-FFF2-40B4-BE49-F238E27FC236}">
                <a16:creationId xmlns:a16="http://schemas.microsoft.com/office/drawing/2014/main" id="{7F67962C-265F-874D-DA15-97E1939FE2D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7997" y="2869442"/>
            <a:ext cx="914400" cy="914400"/>
          </a:xfrm>
          <a:prstGeom prst="rect">
            <a:avLst/>
          </a:prstGeom>
        </p:spPr>
      </p:pic>
    </p:spTree>
    <p:extLst>
      <p:ext uri="{BB962C8B-B14F-4D97-AF65-F5344CB8AC3E}">
        <p14:creationId xmlns:p14="http://schemas.microsoft.com/office/powerpoint/2010/main" val="3894401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F4D9B-186A-E6EA-3A0A-7A5B5070509A}"/>
              </a:ext>
            </a:extLst>
          </p:cNvPr>
          <p:cNvSpPr>
            <a:spLocks noGrp="1"/>
          </p:cNvSpPr>
          <p:nvPr>
            <p:ph type="title"/>
          </p:nvPr>
        </p:nvSpPr>
        <p:spPr/>
        <p:txBody>
          <a:bodyPr/>
          <a:lstStyle/>
          <a:p>
            <a:r>
              <a:rPr lang="en-US" dirty="0"/>
              <a:t>Don’t I already do this?</a:t>
            </a:r>
          </a:p>
        </p:txBody>
      </p:sp>
      <p:sp>
        <p:nvSpPr>
          <p:cNvPr id="3" name="Content Placeholder 2">
            <a:extLst>
              <a:ext uri="{FF2B5EF4-FFF2-40B4-BE49-F238E27FC236}">
                <a16:creationId xmlns:a16="http://schemas.microsoft.com/office/drawing/2014/main" id="{BF31F32F-07FC-91C7-34F1-B370EC23CBE3}"/>
              </a:ext>
            </a:extLst>
          </p:cNvPr>
          <p:cNvSpPr>
            <a:spLocks noGrp="1"/>
          </p:cNvSpPr>
          <p:nvPr>
            <p:ph idx="1"/>
          </p:nvPr>
        </p:nvSpPr>
        <p:spPr>
          <a:xfrm>
            <a:off x="5268036" y="1046524"/>
            <a:ext cx="3657600" cy="3771636"/>
          </a:xfrm>
        </p:spPr>
        <p:txBody>
          <a:bodyPr>
            <a:normAutofit/>
          </a:bodyPr>
          <a:lstStyle/>
          <a:p>
            <a:pPr marL="57150" indent="0" algn="ctr">
              <a:buNone/>
            </a:pPr>
            <a:r>
              <a:rPr lang="en-US" dirty="0"/>
              <a:t>Being more intentional in creating our scaffolding can help us create better scaffolding in less time.</a:t>
            </a:r>
          </a:p>
          <a:p>
            <a:pPr lvl="2" algn="ctr"/>
            <a:endParaRPr lang="en-US" dirty="0"/>
          </a:p>
        </p:txBody>
      </p:sp>
      <p:pic>
        <p:nvPicPr>
          <p:cNvPr id="8" name="Picture 2" descr="Scaffolding Icons - Free SVG &amp; PNG Scaffolding Images - Noun ...">
            <a:extLst>
              <a:ext uri="{FF2B5EF4-FFF2-40B4-BE49-F238E27FC236}">
                <a16:creationId xmlns:a16="http://schemas.microsoft.com/office/drawing/2014/main" id="{EEE401D9-885C-4707-B689-CAD386B5F8C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607" r="13818"/>
          <a:stretch/>
        </p:blipFill>
        <p:spPr bwMode="auto">
          <a:xfrm>
            <a:off x="0" y="1194245"/>
            <a:ext cx="2668137" cy="341857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A997192-5C18-0FD3-C651-ECEB94EDEC09}"/>
              </a:ext>
            </a:extLst>
          </p:cNvPr>
          <p:cNvSpPr txBox="1"/>
          <p:nvPr/>
        </p:nvSpPr>
        <p:spPr>
          <a:xfrm>
            <a:off x="2504364" y="3714369"/>
            <a:ext cx="2763672" cy="954107"/>
          </a:xfrm>
          <a:prstGeom prst="rect">
            <a:avLst/>
          </a:prstGeom>
          <a:noFill/>
        </p:spPr>
        <p:txBody>
          <a:bodyPr wrap="square" rtlCol="0">
            <a:spAutoFit/>
          </a:bodyPr>
          <a:lstStyle/>
          <a:p>
            <a:r>
              <a:rPr lang="en-US" sz="2800" dirty="0"/>
              <a:t>What worked for us as students.</a:t>
            </a:r>
          </a:p>
        </p:txBody>
      </p:sp>
      <p:sp>
        <p:nvSpPr>
          <p:cNvPr id="10" name="TextBox 9">
            <a:extLst>
              <a:ext uri="{FF2B5EF4-FFF2-40B4-BE49-F238E27FC236}">
                <a16:creationId xmlns:a16="http://schemas.microsoft.com/office/drawing/2014/main" id="{E7B95F50-4B61-77A5-9336-A02A256AF3FD}"/>
              </a:ext>
            </a:extLst>
          </p:cNvPr>
          <p:cNvSpPr txBox="1"/>
          <p:nvPr/>
        </p:nvSpPr>
        <p:spPr>
          <a:xfrm>
            <a:off x="2504364" y="2738433"/>
            <a:ext cx="2763672" cy="954107"/>
          </a:xfrm>
          <a:prstGeom prst="rect">
            <a:avLst/>
          </a:prstGeom>
          <a:noFill/>
        </p:spPr>
        <p:txBody>
          <a:bodyPr wrap="square" rtlCol="0">
            <a:spAutoFit/>
          </a:bodyPr>
          <a:lstStyle/>
          <a:p>
            <a:r>
              <a:rPr lang="en-US" sz="2800" dirty="0"/>
              <a:t>Things we adapt from others.</a:t>
            </a:r>
          </a:p>
        </p:txBody>
      </p:sp>
      <p:sp>
        <p:nvSpPr>
          <p:cNvPr id="12" name="TextBox 11">
            <a:extLst>
              <a:ext uri="{FF2B5EF4-FFF2-40B4-BE49-F238E27FC236}">
                <a16:creationId xmlns:a16="http://schemas.microsoft.com/office/drawing/2014/main" id="{7E56C7C2-A3AF-1243-8153-B05E8501DB27}"/>
              </a:ext>
            </a:extLst>
          </p:cNvPr>
          <p:cNvSpPr txBox="1"/>
          <p:nvPr/>
        </p:nvSpPr>
        <p:spPr>
          <a:xfrm>
            <a:off x="2504364" y="1999024"/>
            <a:ext cx="2763672" cy="523220"/>
          </a:xfrm>
          <a:prstGeom prst="rect">
            <a:avLst/>
          </a:prstGeom>
          <a:noFill/>
        </p:spPr>
        <p:txBody>
          <a:bodyPr wrap="square" rtlCol="0">
            <a:spAutoFit/>
          </a:bodyPr>
          <a:lstStyle/>
          <a:p>
            <a:r>
              <a:rPr lang="en-US" sz="2800" dirty="0"/>
              <a:t>Trial and error.</a:t>
            </a:r>
          </a:p>
        </p:txBody>
      </p:sp>
    </p:spTree>
    <p:extLst>
      <p:ext uri="{BB962C8B-B14F-4D97-AF65-F5344CB8AC3E}">
        <p14:creationId xmlns:p14="http://schemas.microsoft.com/office/powerpoint/2010/main" val="22494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947F9-76C6-35CA-1D79-B9166110FC58}"/>
              </a:ext>
            </a:extLst>
          </p:cNvPr>
          <p:cNvSpPr>
            <a:spLocks noGrp="1"/>
          </p:cNvSpPr>
          <p:nvPr>
            <p:ph type="title"/>
          </p:nvPr>
        </p:nvSpPr>
        <p:spPr/>
        <p:txBody>
          <a:bodyPr>
            <a:normAutofit fontScale="90000"/>
          </a:bodyPr>
          <a:lstStyle/>
          <a:p>
            <a:r>
              <a:rPr lang="en-US"/>
              <a:t>What is the intention of scaffolding?</a:t>
            </a:r>
          </a:p>
        </p:txBody>
      </p:sp>
      <p:pic>
        <p:nvPicPr>
          <p:cNvPr id="5" name="Graphic 4" descr="Head with gears with solid fill">
            <a:extLst>
              <a:ext uri="{FF2B5EF4-FFF2-40B4-BE49-F238E27FC236}">
                <a16:creationId xmlns:a16="http://schemas.microsoft.com/office/drawing/2014/main" id="{5B1CF02E-2F5B-CC9C-97B6-50F7EB066B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2278" y="1249962"/>
            <a:ext cx="914400" cy="914400"/>
          </a:xfrm>
          <a:prstGeom prst="rect">
            <a:avLst/>
          </a:prstGeom>
        </p:spPr>
      </p:pic>
      <p:pic>
        <p:nvPicPr>
          <p:cNvPr id="7" name="Graphic 6" descr="Brain in head with solid fill">
            <a:extLst>
              <a:ext uri="{FF2B5EF4-FFF2-40B4-BE49-F238E27FC236}">
                <a16:creationId xmlns:a16="http://schemas.microsoft.com/office/drawing/2014/main" id="{1EEA4C73-F477-5B66-241C-7EF7BACF81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14800" y="1249962"/>
            <a:ext cx="914400" cy="914400"/>
          </a:xfrm>
          <a:prstGeom prst="rect">
            <a:avLst/>
          </a:prstGeom>
        </p:spPr>
      </p:pic>
      <p:sp>
        <p:nvSpPr>
          <p:cNvPr id="8" name="Content Placeholder 2">
            <a:extLst>
              <a:ext uri="{FF2B5EF4-FFF2-40B4-BE49-F238E27FC236}">
                <a16:creationId xmlns:a16="http://schemas.microsoft.com/office/drawing/2014/main" id="{7735E697-95C3-1E8B-819D-704320DC7095}"/>
              </a:ext>
            </a:extLst>
          </p:cNvPr>
          <p:cNvSpPr txBox="1">
            <a:spLocks/>
          </p:cNvSpPr>
          <p:nvPr/>
        </p:nvSpPr>
        <p:spPr>
          <a:xfrm>
            <a:off x="163774" y="2159718"/>
            <a:ext cx="2743200" cy="3026645"/>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a:t>Metacognitive</a:t>
            </a:r>
          </a:p>
          <a:p>
            <a:pPr marL="296863" lvl="1" indent="-284163"/>
            <a:r>
              <a:rPr lang="en-US"/>
              <a:t>Keeping students on track</a:t>
            </a:r>
            <a:endParaRPr lang="en-US" sz="2800"/>
          </a:p>
        </p:txBody>
      </p:sp>
      <p:sp>
        <p:nvSpPr>
          <p:cNvPr id="9" name="Content Placeholder 2">
            <a:extLst>
              <a:ext uri="{FF2B5EF4-FFF2-40B4-BE49-F238E27FC236}">
                <a16:creationId xmlns:a16="http://schemas.microsoft.com/office/drawing/2014/main" id="{C80F3DDF-0396-BFBD-D605-50AE6CC8C97F}"/>
              </a:ext>
            </a:extLst>
          </p:cNvPr>
          <p:cNvSpPr txBox="1">
            <a:spLocks/>
          </p:cNvSpPr>
          <p:nvPr/>
        </p:nvSpPr>
        <p:spPr>
          <a:xfrm>
            <a:off x="3154337" y="2159718"/>
            <a:ext cx="2743200" cy="3026645"/>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a:t>Cognitive</a:t>
            </a:r>
          </a:p>
          <a:p>
            <a:pPr marL="296863" lvl="1" indent="-284163"/>
            <a:r>
              <a:rPr lang="en-US"/>
              <a:t>Highlighting key features </a:t>
            </a:r>
          </a:p>
          <a:p>
            <a:pPr marL="296863" lvl="1" indent="-284163"/>
            <a:r>
              <a:rPr lang="en-US"/>
              <a:t>Demonstration</a:t>
            </a:r>
          </a:p>
          <a:p>
            <a:pPr marL="296863" lvl="1" indent="-284163"/>
            <a:r>
              <a:rPr lang="en-US"/>
              <a:t>Simplifying tasks</a:t>
            </a:r>
          </a:p>
        </p:txBody>
      </p:sp>
      <p:sp>
        <p:nvSpPr>
          <p:cNvPr id="10" name="Content Placeholder 2">
            <a:extLst>
              <a:ext uri="{FF2B5EF4-FFF2-40B4-BE49-F238E27FC236}">
                <a16:creationId xmlns:a16="http://schemas.microsoft.com/office/drawing/2014/main" id="{3F3DAF92-68D2-E160-61ED-6A5DF734A852}"/>
              </a:ext>
            </a:extLst>
          </p:cNvPr>
          <p:cNvSpPr txBox="1">
            <a:spLocks/>
          </p:cNvSpPr>
          <p:nvPr/>
        </p:nvSpPr>
        <p:spPr>
          <a:xfrm>
            <a:off x="6144900" y="2159718"/>
            <a:ext cx="2999099" cy="3026645"/>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a:t>Affect</a:t>
            </a:r>
          </a:p>
          <a:p>
            <a:pPr marL="323850" lvl="1" indent="-323850"/>
            <a:r>
              <a:rPr lang="en-US"/>
              <a:t>Soliciting student interest </a:t>
            </a:r>
          </a:p>
          <a:p>
            <a:pPr marL="323850" lvl="1" indent="-323850"/>
            <a:r>
              <a:rPr lang="en-US"/>
              <a:t>Frustration control</a:t>
            </a:r>
          </a:p>
        </p:txBody>
      </p:sp>
      <p:grpSp>
        <p:nvGrpSpPr>
          <p:cNvPr id="20" name="Group 19">
            <a:extLst>
              <a:ext uri="{FF2B5EF4-FFF2-40B4-BE49-F238E27FC236}">
                <a16:creationId xmlns:a16="http://schemas.microsoft.com/office/drawing/2014/main" id="{1719D1FA-7CF9-CDF7-D3E6-CF966B2F77A2}"/>
              </a:ext>
            </a:extLst>
          </p:cNvPr>
          <p:cNvGrpSpPr/>
          <p:nvPr/>
        </p:nvGrpSpPr>
        <p:grpSpPr>
          <a:xfrm>
            <a:off x="6806801" y="1228791"/>
            <a:ext cx="1201042" cy="1038630"/>
            <a:chOff x="6440866" y="1181364"/>
            <a:chExt cx="1201042" cy="1038630"/>
          </a:xfrm>
        </p:grpSpPr>
        <p:pic>
          <p:nvPicPr>
            <p:cNvPr id="15" name="Graphic 14" descr="Cloud with solid fill">
              <a:extLst>
                <a:ext uri="{FF2B5EF4-FFF2-40B4-BE49-F238E27FC236}">
                  <a16:creationId xmlns:a16="http://schemas.microsoft.com/office/drawing/2014/main" id="{88198A6A-95C6-3128-5D13-9C41275ACC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23475" y="1219464"/>
              <a:ext cx="618433" cy="618433"/>
            </a:xfrm>
            <a:prstGeom prst="rect">
              <a:avLst/>
            </a:prstGeom>
          </p:spPr>
        </p:pic>
        <p:pic>
          <p:nvPicPr>
            <p:cNvPr id="17" name="Graphic 16" descr="Sun with solid fill">
              <a:extLst>
                <a:ext uri="{FF2B5EF4-FFF2-40B4-BE49-F238E27FC236}">
                  <a16:creationId xmlns:a16="http://schemas.microsoft.com/office/drawing/2014/main" id="{F1AD77FE-3D3C-19ED-C7DE-1032D54FF8C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40866" y="1181364"/>
              <a:ext cx="618433" cy="618433"/>
            </a:xfrm>
            <a:prstGeom prst="rect">
              <a:avLst/>
            </a:prstGeom>
          </p:spPr>
        </p:pic>
        <p:pic>
          <p:nvPicPr>
            <p:cNvPr id="19" name="Graphic 18" descr="Snowflake with solid fill">
              <a:extLst>
                <a:ext uri="{FF2B5EF4-FFF2-40B4-BE49-F238E27FC236}">
                  <a16:creationId xmlns:a16="http://schemas.microsoft.com/office/drawing/2014/main" id="{1ECB8268-E18A-14A1-CA33-9C800B72DF4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731751" y="1563461"/>
              <a:ext cx="656533" cy="656533"/>
            </a:xfrm>
            <a:prstGeom prst="rect">
              <a:avLst/>
            </a:prstGeom>
          </p:spPr>
        </p:pic>
      </p:grpSp>
    </p:spTree>
    <p:extLst>
      <p:ext uri="{BB962C8B-B14F-4D97-AF65-F5344CB8AC3E}">
        <p14:creationId xmlns:p14="http://schemas.microsoft.com/office/powerpoint/2010/main" val="9624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F07DD-A0EC-1A2A-B89D-94568FEAC72D}"/>
              </a:ext>
            </a:extLst>
          </p:cNvPr>
          <p:cNvSpPr>
            <a:spLocks noGrp="1"/>
          </p:cNvSpPr>
          <p:nvPr>
            <p:ph type="title"/>
          </p:nvPr>
        </p:nvSpPr>
        <p:spPr/>
        <p:txBody>
          <a:bodyPr/>
          <a:lstStyle/>
          <a:p>
            <a:r>
              <a:rPr lang="en-US" dirty="0"/>
              <a:t>What things can I scaffold?</a:t>
            </a:r>
          </a:p>
        </p:txBody>
      </p:sp>
      <p:pic>
        <p:nvPicPr>
          <p:cNvPr id="5" name="Graphic 4" descr="Document with solid fill">
            <a:extLst>
              <a:ext uri="{FF2B5EF4-FFF2-40B4-BE49-F238E27FC236}">
                <a16:creationId xmlns:a16="http://schemas.microsoft.com/office/drawing/2014/main" id="{FBD950C3-BE91-2D8C-9BE7-81B934B587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54140" y="2664013"/>
            <a:ext cx="914400" cy="914400"/>
          </a:xfrm>
          <a:prstGeom prst="rect">
            <a:avLst/>
          </a:prstGeom>
        </p:spPr>
      </p:pic>
      <p:pic>
        <p:nvPicPr>
          <p:cNvPr id="9" name="Graphic 8" descr="Diploma roll with solid fill">
            <a:extLst>
              <a:ext uri="{FF2B5EF4-FFF2-40B4-BE49-F238E27FC236}">
                <a16:creationId xmlns:a16="http://schemas.microsoft.com/office/drawing/2014/main" id="{33F641FD-36C7-860A-2672-106BDCF5440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5788" y="1459366"/>
            <a:ext cx="914400" cy="914400"/>
          </a:xfrm>
          <a:prstGeom prst="rect">
            <a:avLst/>
          </a:prstGeom>
        </p:spPr>
      </p:pic>
      <p:pic>
        <p:nvPicPr>
          <p:cNvPr id="11" name="Graphic 10" descr="Classroom with solid fill">
            <a:extLst>
              <a:ext uri="{FF2B5EF4-FFF2-40B4-BE49-F238E27FC236}">
                <a16:creationId xmlns:a16="http://schemas.microsoft.com/office/drawing/2014/main" id="{D179CC3D-2B99-E30D-A5D8-74540A69DD7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85788" y="3433207"/>
            <a:ext cx="914400" cy="914400"/>
          </a:xfrm>
          <a:prstGeom prst="rect">
            <a:avLst/>
          </a:prstGeom>
        </p:spPr>
      </p:pic>
      <p:pic>
        <p:nvPicPr>
          <p:cNvPr id="13" name="Graphic 12" descr="Mathematics with solid fill">
            <a:extLst>
              <a:ext uri="{FF2B5EF4-FFF2-40B4-BE49-F238E27FC236}">
                <a16:creationId xmlns:a16="http://schemas.microsoft.com/office/drawing/2014/main" id="{7664D46B-D895-69BE-4AE4-70E3B7588B8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976957" y="1445078"/>
            <a:ext cx="914400" cy="914400"/>
          </a:xfrm>
          <a:prstGeom prst="rect">
            <a:avLst/>
          </a:prstGeom>
        </p:spPr>
      </p:pic>
      <p:sp>
        <p:nvSpPr>
          <p:cNvPr id="16" name="TextBox 15">
            <a:extLst>
              <a:ext uri="{FF2B5EF4-FFF2-40B4-BE49-F238E27FC236}">
                <a16:creationId xmlns:a16="http://schemas.microsoft.com/office/drawing/2014/main" id="{0A0D6153-A06F-881B-4CE6-E14B8E8992C6}"/>
              </a:ext>
            </a:extLst>
          </p:cNvPr>
          <p:cNvSpPr txBox="1"/>
          <p:nvPr/>
        </p:nvSpPr>
        <p:spPr>
          <a:xfrm>
            <a:off x="5985609" y="1550361"/>
            <a:ext cx="2572603" cy="584775"/>
          </a:xfrm>
          <a:prstGeom prst="rect">
            <a:avLst/>
          </a:prstGeom>
          <a:noFill/>
        </p:spPr>
        <p:txBody>
          <a:bodyPr wrap="square" rtlCol="0">
            <a:spAutoFit/>
          </a:bodyPr>
          <a:lstStyle/>
          <a:p>
            <a:r>
              <a:rPr lang="en-US" sz="3200" dirty="0"/>
              <a:t>Unit/module</a:t>
            </a:r>
          </a:p>
        </p:txBody>
      </p:sp>
      <p:sp>
        <p:nvSpPr>
          <p:cNvPr id="17" name="TextBox 16">
            <a:extLst>
              <a:ext uri="{FF2B5EF4-FFF2-40B4-BE49-F238E27FC236}">
                <a16:creationId xmlns:a16="http://schemas.microsoft.com/office/drawing/2014/main" id="{BCC7643A-E412-65BF-AB95-A0F4220BD5FD}"/>
              </a:ext>
            </a:extLst>
          </p:cNvPr>
          <p:cNvSpPr txBox="1"/>
          <p:nvPr/>
        </p:nvSpPr>
        <p:spPr>
          <a:xfrm>
            <a:off x="1521725" y="1550361"/>
            <a:ext cx="2572603" cy="584775"/>
          </a:xfrm>
          <a:prstGeom prst="rect">
            <a:avLst/>
          </a:prstGeom>
          <a:noFill/>
        </p:spPr>
        <p:txBody>
          <a:bodyPr wrap="square" rtlCol="0">
            <a:spAutoFit/>
          </a:bodyPr>
          <a:lstStyle/>
          <a:p>
            <a:r>
              <a:rPr lang="en-US" sz="3200" dirty="0"/>
              <a:t>Curriculum</a:t>
            </a:r>
          </a:p>
        </p:txBody>
      </p:sp>
      <p:sp>
        <p:nvSpPr>
          <p:cNvPr id="18" name="TextBox 17">
            <a:extLst>
              <a:ext uri="{FF2B5EF4-FFF2-40B4-BE49-F238E27FC236}">
                <a16:creationId xmlns:a16="http://schemas.microsoft.com/office/drawing/2014/main" id="{2D6E0271-3A47-EAD7-C281-28020A91E9CC}"/>
              </a:ext>
            </a:extLst>
          </p:cNvPr>
          <p:cNvSpPr txBox="1"/>
          <p:nvPr/>
        </p:nvSpPr>
        <p:spPr>
          <a:xfrm>
            <a:off x="1617259" y="3568324"/>
            <a:ext cx="2572603" cy="584775"/>
          </a:xfrm>
          <a:prstGeom prst="rect">
            <a:avLst/>
          </a:prstGeom>
          <a:noFill/>
        </p:spPr>
        <p:txBody>
          <a:bodyPr wrap="square" rtlCol="0">
            <a:spAutoFit/>
          </a:bodyPr>
          <a:lstStyle/>
          <a:p>
            <a:r>
              <a:rPr lang="en-US" sz="3200" dirty="0"/>
              <a:t>Courses</a:t>
            </a:r>
          </a:p>
        </p:txBody>
      </p:sp>
      <p:sp>
        <p:nvSpPr>
          <p:cNvPr id="19" name="TextBox 18">
            <a:extLst>
              <a:ext uri="{FF2B5EF4-FFF2-40B4-BE49-F238E27FC236}">
                <a16:creationId xmlns:a16="http://schemas.microsoft.com/office/drawing/2014/main" id="{851176AA-B698-30BD-424B-787F65BEA4EC}"/>
              </a:ext>
            </a:extLst>
          </p:cNvPr>
          <p:cNvSpPr txBox="1"/>
          <p:nvPr/>
        </p:nvSpPr>
        <p:spPr>
          <a:xfrm>
            <a:off x="6114197" y="2828825"/>
            <a:ext cx="2572603" cy="584775"/>
          </a:xfrm>
          <a:prstGeom prst="rect">
            <a:avLst/>
          </a:prstGeom>
          <a:noFill/>
        </p:spPr>
        <p:txBody>
          <a:bodyPr wrap="square" rtlCol="0">
            <a:spAutoFit/>
          </a:bodyPr>
          <a:lstStyle/>
          <a:p>
            <a:r>
              <a:rPr lang="en-US" sz="3200" dirty="0"/>
              <a:t>Assignment</a:t>
            </a:r>
          </a:p>
        </p:txBody>
      </p:sp>
      <p:pic>
        <p:nvPicPr>
          <p:cNvPr id="3" name="Graphic 2" descr="Tools with solid fill">
            <a:extLst>
              <a:ext uri="{FF2B5EF4-FFF2-40B4-BE49-F238E27FC236}">
                <a16:creationId xmlns:a16="http://schemas.microsoft.com/office/drawing/2014/main" id="{661DA94F-B3D7-E738-F9A6-1921ABBAEA7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75408" y="4037655"/>
            <a:ext cx="914873" cy="914400"/>
          </a:xfrm>
          <a:prstGeom prst="rect">
            <a:avLst/>
          </a:prstGeom>
        </p:spPr>
      </p:pic>
      <p:sp>
        <p:nvSpPr>
          <p:cNvPr id="4" name="TextBox 3">
            <a:extLst>
              <a:ext uri="{FF2B5EF4-FFF2-40B4-BE49-F238E27FC236}">
                <a16:creationId xmlns:a16="http://schemas.microsoft.com/office/drawing/2014/main" id="{78238FF0-A9B3-9FAB-F1E8-119A929A975B}"/>
              </a:ext>
            </a:extLst>
          </p:cNvPr>
          <p:cNvSpPr txBox="1"/>
          <p:nvPr/>
        </p:nvSpPr>
        <p:spPr>
          <a:xfrm>
            <a:off x="6110966" y="4162386"/>
            <a:ext cx="2572603" cy="584775"/>
          </a:xfrm>
          <a:prstGeom prst="rect">
            <a:avLst/>
          </a:prstGeom>
          <a:noFill/>
        </p:spPr>
        <p:txBody>
          <a:bodyPr wrap="square" lIns="91440" tIns="45720" rIns="91440" bIns="45720" rtlCol="0" anchor="t">
            <a:spAutoFit/>
          </a:bodyPr>
          <a:lstStyle/>
          <a:p>
            <a:r>
              <a:rPr lang="en-US" sz="3200"/>
              <a:t>Tasks/Skills</a:t>
            </a:r>
            <a:endParaRPr lang="en-US"/>
          </a:p>
        </p:txBody>
      </p:sp>
    </p:spTree>
    <p:extLst>
      <p:ext uri="{BB962C8B-B14F-4D97-AF65-F5344CB8AC3E}">
        <p14:creationId xmlns:p14="http://schemas.microsoft.com/office/powerpoint/2010/main" val="1716039819"/>
      </p:ext>
    </p:extLst>
  </p:cSld>
  <p:clrMapOvr>
    <a:masterClrMapping/>
  </p:clrMapOvr>
</p:sld>
</file>

<file path=ppt/theme/theme1.xml><?xml version="1.0" encoding="utf-8"?>
<a:theme xmlns:a="http://schemas.openxmlformats.org/drawingml/2006/main" name="template-sixteen10rati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emplate-uwsp-16x10" id="{DE3208EA-8DAE-2E4F-AD98-DE9EF5F44BB0}" vid="{FCA8B213-1AC5-9040-826B-CAAA94F2AA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BB9F26657F1E439DD06034F71D2B81" ma:contentTypeVersion="" ma:contentTypeDescription="Create a new document." ma:contentTypeScope="" ma:versionID="f80a416b8d31be69639460abccc53bad">
  <xsd:schema xmlns:xsd="http://www.w3.org/2001/XMLSchema" xmlns:xs="http://www.w3.org/2001/XMLSchema" xmlns:p="http://schemas.microsoft.com/office/2006/metadata/properties" xmlns:ns1="http://schemas.microsoft.com/sharepoint/v3" xmlns:ns2="beaf5f31-8cd1-41e4-a47a-7a8ecc96f470" targetNamespace="http://schemas.microsoft.com/office/2006/metadata/properties" ma:root="true" ma:fieldsID="f08dadf4ebe8932eb85bdfb33fde586c" ns1:_="" ns2:_="">
    <xsd:import namespace="http://schemas.microsoft.com/sharepoint/v3"/>
    <xsd:import namespace="beaf5f31-8cd1-41e4-a47a-7a8ecc96f47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af5f31-8cd1-41e4-a47a-7a8ecc96f47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A99DBB-90DB-4D2A-AB5B-B53B26B8C926}"/>
</file>

<file path=customXml/itemProps2.xml><?xml version="1.0" encoding="utf-8"?>
<ds:datastoreItem xmlns:ds="http://schemas.openxmlformats.org/officeDocument/2006/customXml" ds:itemID="{23316849-2945-4E4B-AFAC-611F371219B6}">
  <ds:schemaRefs>
    <ds:schemaRef ds:uri="fa630fdb-c5ad-4beb-924c-90b4bc47332c"/>
    <ds:schemaRef ds:uri="http://purl.org/dc/terms/"/>
    <ds:schemaRef ds:uri="http://purl.org/dc/dcmitype/"/>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7516437C-5292-4CE3-BD56-FBE96E1F6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template-sixteen10ratio</Template>
  <TotalTime>6739</TotalTime>
  <Words>958</Words>
  <Application>Microsoft Macintosh PowerPoint</Application>
  <PresentationFormat>On-screen Show (16:10)</PresentationFormat>
  <Paragraphs>97</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template-sixteen10ratio</vt:lpstr>
      <vt:lpstr>Scaffolding Instructional Expectations that Support Growth and Academic Rigor </vt:lpstr>
      <vt:lpstr>Session Goals</vt:lpstr>
      <vt:lpstr>Understanding the Challenges</vt:lpstr>
      <vt:lpstr>Think-Pair Share</vt:lpstr>
      <vt:lpstr>What is scaffolding?</vt:lpstr>
      <vt:lpstr>Why scaffold?</vt:lpstr>
      <vt:lpstr>Don’t I already do this?</vt:lpstr>
      <vt:lpstr>What is the intention of scaffolding?</vt:lpstr>
      <vt:lpstr>What things can I scaffold?</vt:lpstr>
      <vt:lpstr>When can scaffolding be done?</vt:lpstr>
      <vt:lpstr>What makes scaffolding successful?</vt:lpstr>
      <vt:lpstr>A note on fading</vt:lpstr>
      <vt:lpstr>Getting Started</vt:lpstr>
      <vt:lpstr>Case Studies</vt:lpstr>
      <vt:lpstr>Removing Scaffolding – Possible Pitfalls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Speetzen, Erin</dc:creator>
  <cp:lastModifiedBy>Speetzen, Erin</cp:lastModifiedBy>
  <cp:revision>3</cp:revision>
  <cp:lastPrinted>2025-02-14T15:23:40Z</cp:lastPrinted>
  <dcterms:created xsi:type="dcterms:W3CDTF">2025-02-04T17:41:11Z</dcterms:created>
  <dcterms:modified xsi:type="dcterms:W3CDTF">2025-02-14T22:22:28Z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0x01010014BB9F26657F1E439DD06034F71D2B81</vt:lpwstr>
  </property>
</Properties>
</file>