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64" r:id="rId6"/>
    <p:sldId id="259" r:id="rId7"/>
    <p:sldId id="260" r:id="rId8"/>
    <p:sldId id="263" r:id="rId9"/>
    <p:sldId id="266" r:id="rId10"/>
    <p:sldId id="267" r:id="rId11"/>
    <p:sldId id="268" r:id="rId12"/>
    <p:sldId id="271" r:id="rId13"/>
    <p:sldId id="269" r:id="rId14"/>
    <p:sldId id="270" r:id="rId15"/>
    <p:sldId id="272" r:id="rId16"/>
  </p:sldIdLst>
  <p:sldSz cx="12192000" cy="6858000"/>
  <p:notesSz cx="7010400" cy="92233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aid.ed.gov/sa/prepare-for-college/budgeting#why" TargetMode="External"/><Relationship Id="rId2" Type="http://schemas.openxmlformats.org/officeDocument/2006/relationships/hyperlink" Target="https://studentloans.gov/myDirectLoan/repaymentEstimator.action?_ga=2.193345646.255285496.1542043205-640967052.1532022757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analdointercambio.com/2015/08/programas-de-intercambio-parte-1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vestitwisely.com/how-to-withdraw-from-a-529-savings-plan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udentaid.ed.gov/sa/sites/default/files/college-prep-checklist.pdf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collegegoalwi.org/" TargetMode="External"/><Relationship Id="rId13" Type="http://schemas.openxmlformats.org/officeDocument/2006/relationships/hyperlink" Target="https://studentaid.ed.gov/sa/prepare-for-college/budgeting#why" TargetMode="External"/><Relationship Id="rId3" Type="http://schemas.openxmlformats.org/officeDocument/2006/relationships/hyperlink" Target="https://studentaid.ed.gov/sa/fafsa" TargetMode="External"/><Relationship Id="rId7" Type="http://schemas.openxmlformats.org/officeDocument/2006/relationships/hyperlink" Target="https://www.careeronestop.org/toolkit/training/find-scholarships.aspx" TargetMode="External"/><Relationship Id="rId12" Type="http://schemas.openxmlformats.org/officeDocument/2006/relationships/hyperlink" Target="https://studentloans.gov/myDirectLoan/repaymentEstimator.action?_ga=2.193345646.255285496.1542043205-640967052.1532022757" TargetMode="External"/><Relationship Id="rId17" Type="http://schemas.openxmlformats.org/officeDocument/2006/relationships/hyperlink" Target="https://creativecommons.org/licenses/by-nc-nd/3.0/" TargetMode="External"/><Relationship Id="rId2" Type="http://schemas.openxmlformats.org/officeDocument/2006/relationships/hyperlink" Target="https://studentaid.ed.gov/sa/" TargetMode="External"/><Relationship Id="rId16" Type="http://schemas.openxmlformats.org/officeDocument/2006/relationships/hyperlink" Target="http://lastmoney.tistory.com/28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igfuture.collegeboard.org/scholarship-search" TargetMode="External"/><Relationship Id="rId11" Type="http://schemas.openxmlformats.org/officeDocument/2006/relationships/hyperlink" Target="https://collegecost.ed.gov/netpricecenter.aspx" TargetMode="External"/><Relationship Id="rId5" Type="http://schemas.openxmlformats.org/officeDocument/2006/relationships/hyperlink" Target="https://www.fastweb.com/" TargetMode="External"/><Relationship Id="rId15" Type="http://schemas.openxmlformats.org/officeDocument/2006/relationships/image" Target="../media/image13.jpeg"/><Relationship Id="rId10" Type="http://schemas.openxmlformats.org/officeDocument/2006/relationships/hyperlink" Target="https://uwhelp.wisconsin.edu/counselors/navigating-financial-aid/uw-system-tuition-chart/" TargetMode="External"/><Relationship Id="rId4" Type="http://schemas.openxmlformats.org/officeDocument/2006/relationships/hyperlink" Target="https://studentloans.gov/myDirectLoan/index.action" TargetMode="External"/><Relationship Id="rId9" Type="http://schemas.openxmlformats.org/officeDocument/2006/relationships/hyperlink" Target="https://gradready.com/gradready/sponsor/uwsp" TargetMode="External"/><Relationship Id="rId14" Type="http://schemas.openxmlformats.org/officeDocument/2006/relationships/hyperlink" Target="https://studentaid.ed.gov/sa/sites/default/files/college-prep-checklist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ducom1411.tistory.com/222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image" Target="../media/image15.jpg"/><Relationship Id="rId4" Type="http://schemas.openxmlformats.org/officeDocument/2006/relationships/hyperlink" Target="mailto:finaid@uwsp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uwhelp.wisconsin.edu/pay-for-college/tuition-cost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ollegecost.ed.gov/netpricecenter.asp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rkansasgopwing.blogspot.com/2012_01_08_archive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edc.com/1-846" TargetMode="Externa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562E1-1E10-4CE9-A7A4-C0AC4D31CD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Financial Aid</a:t>
            </a:r>
            <a:br>
              <a:rPr lang="en-US" dirty="0"/>
            </a:br>
            <a:r>
              <a:rPr lang="en-US" dirty="0"/>
              <a:t>the Basics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73F4A9-54D4-4924-B5B7-94A42CE5BD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Planning for College</a:t>
            </a:r>
          </a:p>
        </p:txBody>
      </p:sp>
    </p:spTree>
    <p:extLst>
      <p:ext uri="{BB962C8B-B14F-4D97-AF65-F5344CB8AC3E}">
        <p14:creationId xmlns:p14="http://schemas.microsoft.com/office/powerpoint/2010/main" val="601257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E767C-4CAA-4128-B38E-748E788A9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5012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61B67-3351-42C5-A965-EA10351A7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92573"/>
            <a:ext cx="10178322" cy="2323750"/>
          </a:xfrm>
        </p:spPr>
        <p:txBody>
          <a:bodyPr/>
          <a:lstStyle/>
          <a:p>
            <a:r>
              <a:rPr lang="en-US" dirty="0"/>
              <a:t>Gift-assistance</a:t>
            </a:r>
          </a:p>
          <a:p>
            <a:r>
              <a:rPr lang="en-US" dirty="0"/>
              <a:t>In most cases, do not need to be repaid</a:t>
            </a:r>
          </a:p>
          <a:p>
            <a:r>
              <a:rPr lang="en-US" dirty="0"/>
              <a:t>Eligibility determined through the Free Application for Federal Student Aid (FAFSA)</a:t>
            </a:r>
          </a:p>
          <a:p>
            <a:r>
              <a:rPr lang="en-US" dirty="0"/>
              <a:t>Examples include: Pell, Federal Supplemental Educational Opportunity Grant, and the Wisconsin State Grant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005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1FFDF-8381-4A05-9761-68DC8AF06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59186"/>
          </a:xfrm>
        </p:spPr>
        <p:txBody>
          <a:bodyPr/>
          <a:lstStyle/>
          <a:p>
            <a:pPr algn="ctr"/>
            <a:r>
              <a:rPr lang="en-US" dirty="0"/>
              <a:t>loans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A878C-7699-4EC7-A8E9-9AB1B6EBD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569" y="1241571"/>
            <a:ext cx="10645629" cy="4638021"/>
          </a:xfrm>
        </p:spPr>
        <p:txBody>
          <a:bodyPr/>
          <a:lstStyle/>
          <a:p>
            <a:r>
              <a:rPr lang="en-US" dirty="0"/>
              <a:t>Form of financial aid that must be repaid, with interest</a:t>
            </a:r>
          </a:p>
          <a:p>
            <a:r>
              <a:rPr lang="en-US" dirty="0"/>
              <a:t>Know what you owe as you go (NSLDS.gov)</a:t>
            </a:r>
          </a:p>
          <a:p>
            <a:r>
              <a:rPr lang="en-US" dirty="0"/>
              <a:t>Keep track of how much you borrow</a:t>
            </a:r>
          </a:p>
          <a:p>
            <a:r>
              <a:rPr lang="en-US" dirty="0"/>
              <a:t>Understand the terms of your loan and keep copies of your loan documents</a:t>
            </a:r>
          </a:p>
          <a:p>
            <a:r>
              <a:rPr lang="en-US" dirty="0"/>
              <a:t>Be aware of repayment plans</a:t>
            </a:r>
          </a:p>
          <a:p>
            <a:r>
              <a:rPr lang="en-US" dirty="0"/>
              <a:t>Estimate payments: </a:t>
            </a:r>
            <a:r>
              <a:rPr lang="en-US" dirty="0">
                <a:hlinkClick r:id="rId2"/>
              </a:rPr>
              <a:t>https://studentloans.gov/myDirectLoan/repaymentEstimator.action?_ga=2.193345646.255285496.1542043205-640967052.1532022757</a:t>
            </a:r>
            <a:r>
              <a:rPr lang="en-US" dirty="0"/>
              <a:t> </a:t>
            </a:r>
          </a:p>
          <a:p>
            <a:r>
              <a:rPr lang="en-US" dirty="0"/>
              <a:t>Only borrow what you need</a:t>
            </a:r>
          </a:p>
          <a:p>
            <a:r>
              <a:rPr lang="en-US" dirty="0"/>
              <a:t>Stick to a budget: </a:t>
            </a:r>
            <a:r>
              <a:rPr lang="en-US" dirty="0">
                <a:hlinkClick r:id="rId3"/>
              </a:rPr>
              <a:t>https://studentaid.ed.gov/sa/prepare-for-college/budgeting#why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5428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C778B0-37C7-483F-B1DF-84DD6AC704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920" r="22113"/>
          <a:stretch/>
        </p:blipFill>
        <p:spPr>
          <a:xfrm>
            <a:off x="7373816" y="2145636"/>
            <a:ext cx="4261588" cy="3954707"/>
          </a:xfrm>
          <a:prstGeom prst="rect">
            <a:avLst/>
          </a:prstGeom>
        </p:spPr>
      </p:pic>
      <p:sp>
        <p:nvSpPr>
          <p:cNvPr id="20" name="Freeform 8">
            <a:extLst>
              <a:ext uri="{FF2B5EF4-FFF2-40B4-BE49-F238E27FC236}">
                <a16:creationId xmlns:a16="http://schemas.microsoft.com/office/drawing/2014/main" id="{47F8A8B8-9430-4684-AA47-456455FF8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9528486 w 12192000"/>
              <a:gd name="connsiteY5" fmla="*/ 2197353 h 6858000"/>
              <a:gd name="connsiteX6" fmla="*/ 9491031 w 12192000"/>
              <a:gd name="connsiteY6" fmla="*/ 2200864 h 6858000"/>
              <a:gd name="connsiteX7" fmla="*/ 9454747 w 12192000"/>
              <a:gd name="connsiteY7" fmla="*/ 2210228 h 6858000"/>
              <a:gd name="connsiteX8" fmla="*/ 9419633 w 12192000"/>
              <a:gd name="connsiteY8" fmla="*/ 2224273 h 6858000"/>
              <a:gd name="connsiteX9" fmla="*/ 9383349 w 12192000"/>
              <a:gd name="connsiteY9" fmla="*/ 2241830 h 6858000"/>
              <a:gd name="connsiteX10" fmla="*/ 9349405 w 12192000"/>
              <a:gd name="connsiteY10" fmla="*/ 2261728 h 6858000"/>
              <a:gd name="connsiteX11" fmla="*/ 9314292 w 12192000"/>
              <a:gd name="connsiteY11" fmla="*/ 2282796 h 6858000"/>
              <a:gd name="connsiteX12" fmla="*/ 9279178 w 12192000"/>
              <a:gd name="connsiteY12" fmla="*/ 2301524 h 6858000"/>
              <a:gd name="connsiteX13" fmla="*/ 9244064 w 12192000"/>
              <a:gd name="connsiteY13" fmla="*/ 2320251 h 6858000"/>
              <a:gd name="connsiteX14" fmla="*/ 9208950 w 12192000"/>
              <a:gd name="connsiteY14" fmla="*/ 2334296 h 6858000"/>
              <a:gd name="connsiteX15" fmla="*/ 9172666 w 12192000"/>
              <a:gd name="connsiteY15" fmla="*/ 2343660 h 6858000"/>
              <a:gd name="connsiteX16" fmla="*/ 9136382 w 12192000"/>
              <a:gd name="connsiteY16" fmla="*/ 2348342 h 6858000"/>
              <a:gd name="connsiteX17" fmla="*/ 9097757 w 12192000"/>
              <a:gd name="connsiteY17" fmla="*/ 2348342 h 6858000"/>
              <a:gd name="connsiteX18" fmla="*/ 9057961 w 12192000"/>
              <a:gd name="connsiteY18" fmla="*/ 2346001 h 6858000"/>
              <a:gd name="connsiteX19" fmla="*/ 9018166 w 12192000"/>
              <a:gd name="connsiteY19" fmla="*/ 2341319 h 6858000"/>
              <a:gd name="connsiteX20" fmla="*/ 8978370 w 12192000"/>
              <a:gd name="connsiteY20" fmla="*/ 2335467 h 6858000"/>
              <a:gd name="connsiteX21" fmla="*/ 8938575 w 12192000"/>
              <a:gd name="connsiteY21" fmla="*/ 2330785 h 6858000"/>
              <a:gd name="connsiteX22" fmla="*/ 8898779 w 12192000"/>
              <a:gd name="connsiteY22" fmla="*/ 2327274 h 6858000"/>
              <a:gd name="connsiteX23" fmla="*/ 8861324 w 12192000"/>
              <a:gd name="connsiteY23" fmla="*/ 2328444 h 6858000"/>
              <a:gd name="connsiteX24" fmla="*/ 8825040 w 12192000"/>
              <a:gd name="connsiteY24" fmla="*/ 2333126 h 6858000"/>
              <a:gd name="connsiteX25" fmla="*/ 8789926 w 12192000"/>
              <a:gd name="connsiteY25" fmla="*/ 2343660 h 6858000"/>
              <a:gd name="connsiteX26" fmla="*/ 8760665 w 12192000"/>
              <a:gd name="connsiteY26" fmla="*/ 2358876 h 6858000"/>
              <a:gd name="connsiteX27" fmla="*/ 8732574 w 12192000"/>
              <a:gd name="connsiteY27" fmla="*/ 2378774 h 6858000"/>
              <a:gd name="connsiteX28" fmla="*/ 8707994 w 12192000"/>
              <a:gd name="connsiteY28" fmla="*/ 2402183 h 6858000"/>
              <a:gd name="connsiteX29" fmla="*/ 8683415 w 12192000"/>
              <a:gd name="connsiteY29" fmla="*/ 2429103 h 6858000"/>
              <a:gd name="connsiteX30" fmla="*/ 8661176 w 12192000"/>
              <a:gd name="connsiteY30" fmla="*/ 2457194 h 6858000"/>
              <a:gd name="connsiteX31" fmla="*/ 8638937 w 12192000"/>
              <a:gd name="connsiteY31" fmla="*/ 2486456 h 6858000"/>
              <a:gd name="connsiteX32" fmla="*/ 8616699 w 12192000"/>
              <a:gd name="connsiteY32" fmla="*/ 2515717 h 6858000"/>
              <a:gd name="connsiteX33" fmla="*/ 8594460 w 12192000"/>
              <a:gd name="connsiteY33" fmla="*/ 2543808 h 6858000"/>
              <a:gd name="connsiteX34" fmla="*/ 8571051 w 12192000"/>
              <a:gd name="connsiteY34" fmla="*/ 2570729 h 6858000"/>
              <a:gd name="connsiteX35" fmla="*/ 8544130 w 12192000"/>
              <a:gd name="connsiteY35" fmla="*/ 2594138 h 6858000"/>
              <a:gd name="connsiteX36" fmla="*/ 8518380 w 12192000"/>
              <a:gd name="connsiteY36" fmla="*/ 2615206 h 6858000"/>
              <a:gd name="connsiteX37" fmla="*/ 8489119 w 12192000"/>
              <a:gd name="connsiteY37" fmla="*/ 2631593 h 6858000"/>
              <a:gd name="connsiteX38" fmla="*/ 8457516 w 12192000"/>
              <a:gd name="connsiteY38" fmla="*/ 2645638 h 6858000"/>
              <a:gd name="connsiteX39" fmla="*/ 8423573 w 12192000"/>
              <a:gd name="connsiteY39" fmla="*/ 2657343 h 6858000"/>
              <a:gd name="connsiteX40" fmla="*/ 8388459 w 12192000"/>
              <a:gd name="connsiteY40" fmla="*/ 2667877 h 6858000"/>
              <a:gd name="connsiteX41" fmla="*/ 8353346 w 12192000"/>
              <a:gd name="connsiteY41" fmla="*/ 2677241 h 6858000"/>
              <a:gd name="connsiteX42" fmla="*/ 8317062 w 12192000"/>
              <a:gd name="connsiteY42" fmla="*/ 2686604 h 6858000"/>
              <a:gd name="connsiteX43" fmla="*/ 8283118 w 12192000"/>
              <a:gd name="connsiteY43" fmla="*/ 2697138 h 6858000"/>
              <a:gd name="connsiteX44" fmla="*/ 8249175 w 12192000"/>
              <a:gd name="connsiteY44" fmla="*/ 2708843 h 6858000"/>
              <a:gd name="connsiteX45" fmla="*/ 8217573 w 12192000"/>
              <a:gd name="connsiteY45" fmla="*/ 2722888 h 6858000"/>
              <a:gd name="connsiteX46" fmla="*/ 8189482 w 12192000"/>
              <a:gd name="connsiteY46" fmla="*/ 2740445 h 6858000"/>
              <a:gd name="connsiteX47" fmla="*/ 8163732 w 12192000"/>
              <a:gd name="connsiteY47" fmla="*/ 2761514 h 6858000"/>
              <a:gd name="connsiteX48" fmla="*/ 8142663 w 12192000"/>
              <a:gd name="connsiteY48" fmla="*/ 2787264 h 6858000"/>
              <a:gd name="connsiteX49" fmla="*/ 8125106 w 12192000"/>
              <a:gd name="connsiteY49" fmla="*/ 2815355 h 6858000"/>
              <a:gd name="connsiteX50" fmla="*/ 8111061 w 12192000"/>
              <a:gd name="connsiteY50" fmla="*/ 2846957 h 6858000"/>
              <a:gd name="connsiteX51" fmla="*/ 8099356 w 12192000"/>
              <a:gd name="connsiteY51" fmla="*/ 2880900 h 6858000"/>
              <a:gd name="connsiteX52" fmla="*/ 8088822 w 12192000"/>
              <a:gd name="connsiteY52" fmla="*/ 2914844 h 6858000"/>
              <a:gd name="connsiteX53" fmla="*/ 8079459 w 12192000"/>
              <a:gd name="connsiteY53" fmla="*/ 2951128 h 6858000"/>
              <a:gd name="connsiteX54" fmla="*/ 8070095 w 12192000"/>
              <a:gd name="connsiteY54" fmla="*/ 2986242 h 6858000"/>
              <a:gd name="connsiteX55" fmla="*/ 8059561 w 12192000"/>
              <a:gd name="connsiteY55" fmla="*/ 3021355 h 6858000"/>
              <a:gd name="connsiteX56" fmla="*/ 8047856 w 12192000"/>
              <a:gd name="connsiteY56" fmla="*/ 3055299 h 6858000"/>
              <a:gd name="connsiteX57" fmla="*/ 8033811 w 12192000"/>
              <a:gd name="connsiteY57" fmla="*/ 3086901 h 6858000"/>
              <a:gd name="connsiteX58" fmla="*/ 8017424 w 12192000"/>
              <a:gd name="connsiteY58" fmla="*/ 3116162 h 6858000"/>
              <a:gd name="connsiteX59" fmla="*/ 7996356 w 12192000"/>
              <a:gd name="connsiteY59" fmla="*/ 3141913 h 6858000"/>
              <a:gd name="connsiteX60" fmla="*/ 7972947 w 12192000"/>
              <a:gd name="connsiteY60" fmla="*/ 3168833 h 6858000"/>
              <a:gd name="connsiteX61" fmla="*/ 7946026 w 12192000"/>
              <a:gd name="connsiteY61" fmla="*/ 3192242 h 6858000"/>
              <a:gd name="connsiteX62" fmla="*/ 7916765 w 12192000"/>
              <a:gd name="connsiteY62" fmla="*/ 3214481 h 6858000"/>
              <a:gd name="connsiteX63" fmla="*/ 7887503 w 12192000"/>
              <a:gd name="connsiteY63" fmla="*/ 3236720 h 6858000"/>
              <a:gd name="connsiteX64" fmla="*/ 7858242 w 12192000"/>
              <a:gd name="connsiteY64" fmla="*/ 3258958 h 6858000"/>
              <a:gd name="connsiteX65" fmla="*/ 7830151 w 12192000"/>
              <a:gd name="connsiteY65" fmla="*/ 3281197 h 6858000"/>
              <a:gd name="connsiteX66" fmla="*/ 7803230 w 12192000"/>
              <a:gd name="connsiteY66" fmla="*/ 3305777 h 6858000"/>
              <a:gd name="connsiteX67" fmla="*/ 7779821 w 12192000"/>
              <a:gd name="connsiteY67" fmla="*/ 3330356 h 6858000"/>
              <a:gd name="connsiteX68" fmla="*/ 7759923 w 12192000"/>
              <a:gd name="connsiteY68" fmla="*/ 3358447 h 6858000"/>
              <a:gd name="connsiteX69" fmla="*/ 7744708 w 12192000"/>
              <a:gd name="connsiteY69" fmla="*/ 3387709 h 6858000"/>
              <a:gd name="connsiteX70" fmla="*/ 7734173 w 12192000"/>
              <a:gd name="connsiteY70" fmla="*/ 3422822 h 6858000"/>
              <a:gd name="connsiteX71" fmla="*/ 7729492 w 12192000"/>
              <a:gd name="connsiteY71" fmla="*/ 3459107 h 6858000"/>
              <a:gd name="connsiteX72" fmla="*/ 7728321 w 12192000"/>
              <a:gd name="connsiteY72" fmla="*/ 3496561 h 6858000"/>
              <a:gd name="connsiteX73" fmla="*/ 7731832 w 12192000"/>
              <a:gd name="connsiteY73" fmla="*/ 3536357 h 6858000"/>
              <a:gd name="connsiteX74" fmla="*/ 7736514 w 12192000"/>
              <a:gd name="connsiteY74" fmla="*/ 3576152 h 6858000"/>
              <a:gd name="connsiteX75" fmla="*/ 7742367 w 12192000"/>
              <a:gd name="connsiteY75" fmla="*/ 3615948 h 6858000"/>
              <a:gd name="connsiteX76" fmla="*/ 7747048 w 12192000"/>
              <a:gd name="connsiteY76" fmla="*/ 3655744 h 6858000"/>
              <a:gd name="connsiteX77" fmla="*/ 7749389 w 12192000"/>
              <a:gd name="connsiteY77" fmla="*/ 3695539 h 6858000"/>
              <a:gd name="connsiteX78" fmla="*/ 7749389 w 12192000"/>
              <a:gd name="connsiteY78" fmla="*/ 3734164 h 6858000"/>
              <a:gd name="connsiteX79" fmla="*/ 7744708 w 12192000"/>
              <a:gd name="connsiteY79" fmla="*/ 3770449 h 6858000"/>
              <a:gd name="connsiteX80" fmla="*/ 7735344 w 12192000"/>
              <a:gd name="connsiteY80" fmla="*/ 3806733 h 6858000"/>
              <a:gd name="connsiteX81" fmla="*/ 7721298 w 12192000"/>
              <a:gd name="connsiteY81" fmla="*/ 3840676 h 6858000"/>
              <a:gd name="connsiteX82" fmla="*/ 7703741 w 12192000"/>
              <a:gd name="connsiteY82" fmla="*/ 3875790 h 6858000"/>
              <a:gd name="connsiteX83" fmla="*/ 7683844 w 12192000"/>
              <a:gd name="connsiteY83" fmla="*/ 3910903 h 6858000"/>
              <a:gd name="connsiteX84" fmla="*/ 7662775 w 12192000"/>
              <a:gd name="connsiteY84" fmla="*/ 3946017 h 6858000"/>
              <a:gd name="connsiteX85" fmla="*/ 7642878 w 12192000"/>
              <a:gd name="connsiteY85" fmla="*/ 3979961 h 6858000"/>
              <a:gd name="connsiteX86" fmla="*/ 7625321 w 12192000"/>
              <a:gd name="connsiteY86" fmla="*/ 4016245 h 6858000"/>
              <a:gd name="connsiteX87" fmla="*/ 7611275 w 12192000"/>
              <a:gd name="connsiteY87" fmla="*/ 4051358 h 6858000"/>
              <a:gd name="connsiteX88" fmla="*/ 7601912 w 12192000"/>
              <a:gd name="connsiteY88" fmla="*/ 4087643 h 6858000"/>
              <a:gd name="connsiteX89" fmla="*/ 7598400 w 12192000"/>
              <a:gd name="connsiteY89" fmla="*/ 4125097 h 6858000"/>
              <a:gd name="connsiteX90" fmla="*/ 7601912 w 12192000"/>
              <a:gd name="connsiteY90" fmla="*/ 4162552 h 6858000"/>
              <a:gd name="connsiteX91" fmla="*/ 7611275 w 12192000"/>
              <a:gd name="connsiteY91" fmla="*/ 4198836 h 6858000"/>
              <a:gd name="connsiteX92" fmla="*/ 7625321 w 12192000"/>
              <a:gd name="connsiteY92" fmla="*/ 4233950 h 6858000"/>
              <a:gd name="connsiteX93" fmla="*/ 7642878 w 12192000"/>
              <a:gd name="connsiteY93" fmla="*/ 4270234 h 6858000"/>
              <a:gd name="connsiteX94" fmla="*/ 7662775 w 12192000"/>
              <a:gd name="connsiteY94" fmla="*/ 4304177 h 6858000"/>
              <a:gd name="connsiteX95" fmla="*/ 7683844 w 12192000"/>
              <a:gd name="connsiteY95" fmla="*/ 4339291 h 6858000"/>
              <a:gd name="connsiteX96" fmla="*/ 7703741 w 12192000"/>
              <a:gd name="connsiteY96" fmla="*/ 4374405 h 6858000"/>
              <a:gd name="connsiteX97" fmla="*/ 7721298 w 12192000"/>
              <a:gd name="connsiteY97" fmla="*/ 4409519 h 6858000"/>
              <a:gd name="connsiteX98" fmla="*/ 7735344 w 12192000"/>
              <a:gd name="connsiteY98" fmla="*/ 4443462 h 6858000"/>
              <a:gd name="connsiteX99" fmla="*/ 7744708 w 12192000"/>
              <a:gd name="connsiteY99" fmla="*/ 4479746 h 6858000"/>
              <a:gd name="connsiteX100" fmla="*/ 7749389 w 12192000"/>
              <a:gd name="connsiteY100" fmla="*/ 4516030 h 6858000"/>
              <a:gd name="connsiteX101" fmla="*/ 7749389 w 12192000"/>
              <a:gd name="connsiteY101" fmla="*/ 4554655 h 6858000"/>
              <a:gd name="connsiteX102" fmla="*/ 7747048 w 12192000"/>
              <a:gd name="connsiteY102" fmla="*/ 4594451 h 6858000"/>
              <a:gd name="connsiteX103" fmla="*/ 7742367 w 12192000"/>
              <a:gd name="connsiteY103" fmla="*/ 4634247 h 6858000"/>
              <a:gd name="connsiteX104" fmla="*/ 7736514 w 12192000"/>
              <a:gd name="connsiteY104" fmla="*/ 4674042 h 6858000"/>
              <a:gd name="connsiteX105" fmla="*/ 7731832 w 12192000"/>
              <a:gd name="connsiteY105" fmla="*/ 4713838 h 6858000"/>
              <a:gd name="connsiteX106" fmla="*/ 7728321 w 12192000"/>
              <a:gd name="connsiteY106" fmla="*/ 4753633 h 6858000"/>
              <a:gd name="connsiteX107" fmla="*/ 7729492 w 12192000"/>
              <a:gd name="connsiteY107" fmla="*/ 4791088 h 6858000"/>
              <a:gd name="connsiteX108" fmla="*/ 7734173 w 12192000"/>
              <a:gd name="connsiteY108" fmla="*/ 4827372 h 6858000"/>
              <a:gd name="connsiteX109" fmla="*/ 7744708 w 12192000"/>
              <a:gd name="connsiteY109" fmla="*/ 4862486 h 6858000"/>
              <a:gd name="connsiteX110" fmla="*/ 7759923 w 12192000"/>
              <a:gd name="connsiteY110" fmla="*/ 4891747 h 6858000"/>
              <a:gd name="connsiteX111" fmla="*/ 7779821 w 12192000"/>
              <a:gd name="connsiteY111" fmla="*/ 4919838 h 6858000"/>
              <a:gd name="connsiteX112" fmla="*/ 7803230 w 12192000"/>
              <a:gd name="connsiteY112" fmla="*/ 4944418 h 6858000"/>
              <a:gd name="connsiteX113" fmla="*/ 7830151 w 12192000"/>
              <a:gd name="connsiteY113" fmla="*/ 4968998 h 6858000"/>
              <a:gd name="connsiteX114" fmla="*/ 7858242 w 12192000"/>
              <a:gd name="connsiteY114" fmla="*/ 4991236 h 6858000"/>
              <a:gd name="connsiteX115" fmla="*/ 7887503 w 12192000"/>
              <a:gd name="connsiteY115" fmla="*/ 5013475 h 6858000"/>
              <a:gd name="connsiteX116" fmla="*/ 7916765 w 12192000"/>
              <a:gd name="connsiteY116" fmla="*/ 5035714 h 6858000"/>
              <a:gd name="connsiteX117" fmla="*/ 7946026 w 12192000"/>
              <a:gd name="connsiteY117" fmla="*/ 5057952 h 6858000"/>
              <a:gd name="connsiteX118" fmla="*/ 7972947 w 12192000"/>
              <a:gd name="connsiteY118" fmla="*/ 5081362 h 6858000"/>
              <a:gd name="connsiteX119" fmla="*/ 7996356 w 12192000"/>
              <a:gd name="connsiteY119" fmla="*/ 5108282 h 6858000"/>
              <a:gd name="connsiteX120" fmla="*/ 8017424 w 12192000"/>
              <a:gd name="connsiteY120" fmla="*/ 5134032 h 6858000"/>
              <a:gd name="connsiteX121" fmla="*/ 8033811 w 12192000"/>
              <a:gd name="connsiteY121" fmla="*/ 5163294 h 6858000"/>
              <a:gd name="connsiteX122" fmla="*/ 8047856 w 12192000"/>
              <a:gd name="connsiteY122" fmla="*/ 5194896 h 6858000"/>
              <a:gd name="connsiteX123" fmla="*/ 8059561 w 12192000"/>
              <a:gd name="connsiteY123" fmla="*/ 5228839 h 6858000"/>
              <a:gd name="connsiteX124" fmla="*/ 8070095 w 12192000"/>
              <a:gd name="connsiteY124" fmla="*/ 5263953 h 6858000"/>
              <a:gd name="connsiteX125" fmla="*/ 8079459 w 12192000"/>
              <a:gd name="connsiteY125" fmla="*/ 5299067 h 6858000"/>
              <a:gd name="connsiteX126" fmla="*/ 8088822 w 12192000"/>
              <a:gd name="connsiteY126" fmla="*/ 5335351 h 6858000"/>
              <a:gd name="connsiteX127" fmla="*/ 8099356 w 12192000"/>
              <a:gd name="connsiteY127" fmla="*/ 5369294 h 6858000"/>
              <a:gd name="connsiteX128" fmla="*/ 8111061 w 12192000"/>
              <a:gd name="connsiteY128" fmla="*/ 5403238 h 6858000"/>
              <a:gd name="connsiteX129" fmla="*/ 8125106 w 12192000"/>
              <a:gd name="connsiteY129" fmla="*/ 5434840 h 6858000"/>
              <a:gd name="connsiteX130" fmla="*/ 8142663 w 12192000"/>
              <a:gd name="connsiteY130" fmla="*/ 5462931 h 6858000"/>
              <a:gd name="connsiteX131" fmla="*/ 8163732 w 12192000"/>
              <a:gd name="connsiteY131" fmla="*/ 5488681 h 6858000"/>
              <a:gd name="connsiteX132" fmla="*/ 8189482 w 12192000"/>
              <a:gd name="connsiteY132" fmla="*/ 5509749 h 6858000"/>
              <a:gd name="connsiteX133" fmla="*/ 8217573 w 12192000"/>
              <a:gd name="connsiteY133" fmla="*/ 5527306 h 6858000"/>
              <a:gd name="connsiteX134" fmla="*/ 8249175 w 12192000"/>
              <a:gd name="connsiteY134" fmla="*/ 5541352 h 6858000"/>
              <a:gd name="connsiteX135" fmla="*/ 8283118 w 12192000"/>
              <a:gd name="connsiteY135" fmla="*/ 5553056 h 6858000"/>
              <a:gd name="connsiteX136" fmla="*/ 8317062 w 12192000"/>
              <a:gd name="connsiteY136" fmla="*/ 5563590 h 6858000"/>
              <a:gd name="connsiteX137" fmla="*/ 8353346 w 12192000"/>
              <a:gd name="connsiteY137" fmla="*/ 5572954 h 6858000"/>
              <a:gd name="connsiteX138" fmla="*/ 8388459 w 12192000"/>
              <a:gd name="connsiteY138" fmla="*/ 5582318 h 6858000"/>
              <a:gd name="connsiteX139" fmla="*/ 8423573 w 12192000"/>
              <a:gd name="connsiteY139" fmla="*/ 5592852 h 6858000"/>
              <a:gd name="connsiteX140" fmla="*/ 8457516 w 12192000"/>
              <a:gd name="connsiteY140" fmla="*/ 5604556 h 6858000"/>
              <a:gd name="connsiteX141" fmla="*/ 8489119 w 12192000"/>
              <a:gd name="connsiteY141" fmla="*/ 5618602 h 6858000"/>
              <a:gd name="connsiteX142" fmla="*/ 8518380 w 12192000"/>
              <a:gd name="connsiteY142" fmla="*/ 5634988 h 6858000"/>
              <a:gd name="connsiteX143" fmla="*/ 8544130 w 12192000"/>
              <a:gd name="connsiteY143" fmla="*/ 5656057 h 6858000"/>
              <a:gd name="connsiteX144" fmla="*/ 8571051 w 12192000"/>
              <a:gd name="connsiteY144" fmla="*/ 5679466 h 6858000"/>
              <a:gd name="connsiteX145" fmla="*/ 8594460 w 12192000"/>
              <a:gd name="connsiteY145" fmla="*/ 5706386 h 6858000"/>
              <a:gd name="connsiteX146" fmla="*/ 8616699 w 12192000"/>
              <a:gd name="connsiteY146" fmla="*/ 5734477 h 6858000"/>
              <a:gd name="connsiteX147" fmla="*/ 8638937 w 12192000"/>
              <a:gd name="connsiteY147" fmla="*/ 5763739 h 6858000"/>
              <a:gd name="connsiteX148" fmla="*/ 8661176 w 12192000"/>
              <a:gd name="connsiteY148" fmla="*/ 5793000 h 6858000"/>
              <a:gd name="connsiteX149" fmla="*/ 8683415 w 12192000"/>
              <a:gd name="connsiteY149" fmla="*/ 5821091 h 6858000"/>
              <a:gd name="connsiteX150" fmla="*/ 8707994 w 12192000"/>
              <a:gd name="connsiteY150" fmla="*/ 5848012 h 6858000"/>
              <a:gd name="connsiteX151" fmla="*/ 8732574 w 12192000"/>
              <a:gd name="connsiteY151" fmla="*/ 5871421 h 6858000"/>
              <a:gd name="connsiteX152" fmla="*/ 8760665 w 12192000"/>
              <a:gd name="connsiteY152" fmla="*/ 5891319 h 6858000"/>
              <a:gd name="connsiteX153" fmla="*/ 8789926 w 12192000"/>
              <a:gd name="connsiteY153" fmla="*/ 5906535 h 6858000"/>
              <a:gd name="connsiteX154" fmla="*/ 8825040 w 12192000"/>
              <a:gd name="connsiteY154" fmla="*/ 5917069 h 6858000"/>
              <a:gd name="connsiteX155" fmla="*/ 8861324 w 12192000"/>
              <a:gd name="connsiteY155" fmla="*/ 5921751 h 6858000"/>
              <a:gd name="connsiteX156" fmla="*/ 8898779 w 12192000"/>
              <a:gd name="connsiteY156" fmla="*/ 5922921 h 6858000"/>
              <a:gd name="connsiteX157" fmla="*/ 8938575 w 12192000"/>
              <a:gd name="connsiteY157" fmla="*/ 5919410 h 6858000"/>
              <a:gd name="connsiteX158" fmla="*/ 8978370 w 12192000"/>
              <a:gd name="connsiteY158" fmla="*/ 5914728 h 6858000"/>
              <a:gd name="connsiteX159" fmla="*/ 9018166 w 12192000"/>
              <a:gd name="connsiteY159" fmla="*/ 5908876 h 6858000"/>
              <a:gd name="connsiteX160" fmla="*/ 9057961 w 12192000"/>
              <a:gd name="connsiteY160" fmla="*/ 5904194 h 6858000"/>
              <a:gd name="connsiteX161" fmla="*/ 9097757 w 12192000"/>
              <a:gd name="connsiteY161" fmla="*/ 5901853 h 6858000"/>
              <a:gd name="connsiteX162" fmla="*/ 9136382 w 12192000"/>
              <a:gd name="connsiteY162" fmla="*/ 5901853 h 6858000"/>
              <a:gd name="connsiteX163" fmla="*/ 9172666 w 12192000"/>
              <a:gd name="connsiteY163" fmla="*/ 5906535 h 6858000"/>
              <a:gd name="connsiteX164" fmla="*/ 9208950 w 12192000"/>
              <a:gd name="connsiteY164" fmla="*/ 5915898 h 6858000"/>
              <a:gd name="connsiteX165" fmla="*/ 9244064 w 12192000"/>
              <a:gd name="connsiteY165" fmla="*/ 5929944 h 6858000"/>
              <a:gd name="connsiteX166" fmla="*/ 9279178 w 12192000"/>
              <a:gd name="connsiteY166" fmla="*/ 5948671 h 6858000"/>
              <a:gd name="connsiteX167" fmla="*/ 9314292 w 12192000"/>
              <a:gd name="connsiteY167" fmla="*/ 5967398 h 6858000"/>
              <a:gd name="connsiteX168" fmla="*/ 9349405 w 12192000"/>
              <a:gd name="connsiteY168" fmla="*/ 5988467 h 6858000"/>
              <a:gd name="connsiteX169" fmla="*/ 9383349 w 12192000"/>
              <a:gd name="connsiteY169" fmla="*/ 6008364 h 6858000"/>
              <a:gd name="connsiteX170" fmla="*/ 9419633 w 12192000"/>
              <a:gd name="connsiteY170" fmla="*/ 6025921 h 6858000"/>
              <a:gd name="connsiteX171" fmla="*/ 9454747 w 12192000"/>
              <a:gd name="connsiteY171" fmla="*/ 6039967 h 6858000"/>
              <a:gd name="connsiteX172" fmla="*/ 9491031 w 12192000"/>
              <a:gd name="connsiteY172" fmla="*/ 6049331 h 6858000"/>
              <a:gd name="connsiteX173" fmla="*/ 9528486 w 12192000"/>
              <a:gd name="connsiteY173" fmla="*/ 6052842 h 6858000"/>
              <a:gd name="connsiteX174" fmla="*/ 9565940 w 12192000"/>
              <a:gd name="connsiteY174" fmla="*/ 6049331 h 6858000"/>
              <a:gd name="connsiteX175" fmla="*/ 9602224 w 12192000"/>
              <a:gd name="connsiteY175" fmla="*/ 6039967 h 6858000"/>
              <a:gd name="connsiteX176" fmla="*/ 9637338 w 12192000"/>
              <a:gd name="connsiteY176" fmla="*/ 6025921 h 6858000"/>
              <a:gd name="connsiteX177" fmla="*/ 9673622 w 12192000"/>
              <a:gd name="connsiteY177" fmla="*/ 6008364 h 6858000"/>
              <a:gd name="connsiteX178" fmla="*/ 9707566 w 12192000"/>
              <a:gd name="connsiteY178" fmla="*/ 5988467 h 6858000"/>
              <a:gd name="connsiteX179" fmla="*/ 9742679 w 12192000"/>
              <a:gd name="connsiteY179" fmla="*/ 5967398 h 6858000"/>
              <a:gd name="connsiteX180" fmla="*/ 9777793 w 12192000"/>
              <a:gd name="connsiteY180" fmla="*/ 5948671 h 6858000"/>
              <a:gd name="connsiteX181" fmla="*/ 9812907 w 12192000"/>
              <a:gd name="connsiteY181" fmla="*/ 5929944 h 6858000"/>
              <a:gd name="connsiteX182" fmla="*/ 9846850 w 12192000"/>
              <a:gd name="connsiteY182" fmla="*/ 5915898 h 6858000"/>
              <a:gd name="connsiteX183" fmla="*/ 9884305 w 12192000"/>
              <a:gd name="connsiteY183" fmla="*/ 5906535 h 6858000"/>
              <a:gd name="connsiteX184" fmla="*/ 9920589 w 12192000"/>
              <a:gd name="connsiteY184" fmla="*/ 5901853 h 6858000"/>
              <a:gd name="connsiteX185" fmla="*/ 9959214 w 12192000"/>
              <a:gd name="connsiteY185" fmla="*/ 5901853 h 6858000"/>
              <a:gd name="connsiteX186" fmla="*/ 9999010 w 12192000"/>
              <a:gd name="connsiteY186" fmla="*/ 5904194 h 6858000"/>
              <a:gd name="connsiteX187" fmla="*/ 10038805 w 12192000"/>
              <a:gd name="connsiteY187" fmla="*/ 5908876 h 6858000"/>
              <a:gd name="connsiteX188" fmla="*/ 10078601 w 12192000"/>
              <a:gd name="connsiteY188" fmla="*/ 5914728 h 6858000"/>
              <a:gd name="connsiteX189" fmla="*/ 10118396 w 12192000"/>
              <a:gd name="connsiteY189" fmla="*/ 5919410 h 6858000"/>
              <a:gd name="connsiteX190" fmla="*/ 10158192 w 12192000"/>
              <a:gd name="connsiteY190" fmla="*/ 5922921 h 6858000"/>
              <a:gd name="connsiteX191" fmla="*/ 10195647 w 12192000"/>
              <a:gd name="connsiteY191" fmla="*/ 5921751 h 6858000"/>
              <a:gd name="connsiteX192" fmla="*/ 10231931 w 12192000"/>
              <a:gd name="connsiteY192" fmla="*/ 5917069 h 6858000"/>
              <a:gd name="connsiteX193" fmla="*/ 10267044 w 12192000"/>
              <a:gd name="connsiteY193" fmla="*/ 5906535 h 6858000"/>
              <a:gd name="connsiteX194" fmla="*/ 10296306 w 12192000"/>
              <a:gd name="connsiteY194" fmla="*/ 5891319 h 6858000"/>
              <a:gd name="connsiteX195" fmla="*/ 10324397 w 12192000"/>
              <a:gd name="connsiteY195" fmla="*/ 5871421 h 6858000"/>
              <a:gd name="connsiteX196" fmla="*/ 10348977 w 12192000"/>
              <a:gd name="connsiteY196" fmla="*/ 5848012 h 6858000"/>
              <a:gd name="connsiteX197" fmla="*/ 10373556 w 12192000"/>
              <a:gd name="connsiteY197" fmla="*/ 5821091 h 6858000"/>
              <a:gd name="connsiteX198" fmla="*/ 10395795 w 12192000"/>
              <a:gd name="connsiteY198" fmla="*/ 5793000 h 6858000"/>
              <a:gd name="connsiteX199" fmla="*/ 10418034 w 12192000"/>
              <a:gd name="connsiteY199" fmla="*/ 5763739 h 6858000"/>
              <a:gd name="connsiteX200" fmla="*/ 10440272 w 12192000"/>
              <a:gd name="connsiteY200" fmla="*/ 5734477 h 6858000"/>
              <a:gd name="connsiteX201" fmla="*/ 10462511 w 12192000"/>
              <a:gd name="connsiteY201" fmla="*/ 5706386 h 6858000"/>
              <a:gd name="connsiteX202" fmla="*/ 10485920 w 12192000"/>
              <a:gd name="connsiteY202" fmla="*/ 5679466 h 6858000"/>
              <a:gd name="connsiteX203" fmla="*/ 10512841 w 12192000"/>
              <a:gd name="connsiteY203" fmla="*/ 5656057 h 6858000"/>
              <a:gd name="connsiteX204" fmla="*/ 10538591 w 12192000"/>
              <a:gd name="connsiteY204" fmla="*/ 5634988 h 6858000"/>
              <a:gd name="connsiteX205" fmla="*/ 10567852 w 12192000"/>
              <a:gd name="connsiteY205" fmla="*/ 5618602 h 6858000"/>
              <a:gd name="connsiteX206" fmla="*/ 10599455 w 12192000"/>
              <a:gd name="connsiteY206" fmla="*/ 5604556 h 6858000"/>
              <a:gd name="connsiteX207" fmla="*/ 10633398 w 12192000"/>
              <a:gd name="connsiteY207" fmla="*/ 5592852 h 6858000"/>
              <a:gd name="connsiteX208" fmla="*/ 10668512 w 12192000"/>
              <a:gd name="connsiteY208" fmla="*/ 5582318 h 6858000"/>
              <a:gd name="connsiteX209" fmla="*/ 10703626 w 12192000"/>
              <a:gd name="connsiteY209" fmla="*/ 5572954 h 6858000"/>
              <a:gd name="connsiteX210" fmla="*/ 10739910 w 12192000"/>
              <a:gd name="connsiteY210" fmla="*/ 5563590 h 6858000"/>
              <a:gd name="connsiteX211" fmla="*/ 10773853 w 12192000"/>
              <a:gd name="connsiteY211" fmla="*/ 5553056 h 6858000"/>
              <a:gd name="connsiteX212" fmla="*/ 10807796 w 12192000"/>
              <a:gd name="connsiteY212" fmla="*/ 5541352 h 6858000"/>
              <a:gd name="connsiteX213" fmla="*/ 10839399 w 12192000"/>
              <a:gd name="connsiteY213" fmla="*/ 5527306 h 6858000"/>
              <a:gd name="connsiteX214" fmla="*/ 10867490 w 12192000"/>
              <a:gd name="connsiteY214" fmla="*/ 5509749 h 6858000"/>
              <a:gd name="connsiteX215" fmla="*/ 10893240 w 12192000"/>
              <a:gd name="connsiteY215" fmla="*/ 5488681 h 6858000"/>
              <a:gd name="connsiteX216" fmla="*/ 10914308 w 12192000"/>
              <a:gd name="connsiteY216" fmla="*/ 5462931 h 6858000"/>
              <a:gd name="connsiteX217" fmla="*/ 10931865 w 12192000"/>
              <a:gd name="connsiteY217" fmla="*/ 5434840 h 6858000"/>
              <a:gd name="connsiteX218" fmla="*/ 10945910 w 12192000"/>
              <a:gd name="connsiteY218" fmla="*/ 5403238 h 6858000"/>
              <a:gd name="connsiteX219" fmla="*/ 10957615 w 12192000"/>
              <a:gd name="connsiteY219" fmla="*/ 5369294 h 6858000"/>
              <a:gd name="connsiteX220" fmla="*/ 10968149 w 12192000"/>
              <a:gd name="connsiteY220" fmla="*/ 5335351 h 6858000"/>
              <a:gd name="connsiteX221" fmla="*/ 10977513 w 12192000"/>
              <a:gd name="connsiteY221" fmla="*/ 5299067 h 6858000"/>
              <a:gd name="connsiteX222" fmla="*/ 10986876 w 12192000"/>
              <a:gd name="connsiteY222" fmla="*/ 5263953 h 6858000"/>
              <a:gd name="connsiteX223" fmla="*/ 10997410 w 12192000"/>
              <a:gd name="connsiteY223" fmla="*/ 5228839 h 6858000"/>
              <a:gd name="connsiteX224" fmla="*/ 11009115 w 12192000"/>
              <a:gd name="connsiteY224" fmla="*/ 5194896 h 6858000"/>
              <a:gd name="connsiteX225" fmla="*/ 11023160 w 12192000"/>
              <a:gd name="connsiteY225" fmla="*/ 5163294 h 6858000"/>
              <a:gd name="connsiteX226" fmla="*/ 11039547 w 12192000"/>
              <a:gd name="connsiteY226" fmla="*/ 5134032 h 6858000"/>
              <a:gd name="connsiteX227" fmla="*/ 11060615 w 12192000"/>
              <a:gd name="connsiteY227" fmla="*/ 5108282 h 6858000"/>
              <a:gd name="connsiteX228" fmla="*/ 11084024 w 12192000"/>
              <a:gd name="connsiteY228" fmla="*/ 5081362 h 6858000"/>
              <a:gd name="connsiteX229" fmla="*/ 11110945 w 12192000"/>
              <a:gd name="connsiteY229" fmla="*/ 5057952 h 6858000"/>
              <a:gd name="connsiteX230" fmla="*/ 11139036 w 12192000"/>
              <a:gd name="connsiteY230" fmla="*/ 5035714 h 6858000"/>
              <a:gd name="connsiteX231" fmla="*/ 11169468 w 12192000"/>
              <a:gd name="connsiteY231" fmla="*/ 5013475 h 6858000"/>
              <a:gd name="connsiteX232" fmla="*/ 11198729 w 12192000"/>
              <a:gd name="connsiteY232" fmla="*/ 4991236 h 6858000"/>
              <a:gd name="connsiteX233" fmla="*/ 11226820 w 12192000"/>
              <a:gd name="connsiteY233" fmla="*/ 4968998 h 6858000"/>
              <a:gd name="connsiteX234" fmla="*/ 11253741 w 12192000"/>
              <a:gd name="connsiteY234" fmla="*/ 4944418 h 6858000"/>
              <a:gd name="connsiteX235" fmla="*/ 11277150 w 12192000"/>
              <a:gd name="connsiteY235" fmla="*/ 4919838 h 6858000"/>
              <a:gd name="connsiteX236" fmla="*/ 11297048 w 12192000"/>
              <a:gd name="connsiteY236" fmla="*/ 4891747 h 6858000"/>
              <a:gd name="connsiteX237" fmla="*/ 11312264 w 12192000"/>
              <a:gd name="connsiteY237" fmla="*/ 4862486 h 6858000"/>
              <a:gd name="connsiteX238" fmla="*/ 11322798 w 12192000"/>
              <a:gd name="connsiteY238" fmla="*/ 4827372 h 6858000"/>
              <a:gd name="connsiteX239" fmla="*/ 11327480 w 12192000"/>
              <a:gd name="connsiteY239" fmla="*/ 4791088 h 6858000"/>
              <a:gd name="connsiteX240" fmla="*/ 11328650 w 12192000"/>
              <a:gd name="connsiteY240" fmla="*/ 4753633 h 6858000"/>
              <a:gd name="connsiteX241" fmla="*/ 11325139 w 12192000"/>
              <a:gd name="connsiteY241" fmla="*/ 4713838 h 6858000"/>
              <a:gd name="connsiteX242" fmla="*/ 11320457 w 12192000"/>
              <a:gd name="connsiteY242" fmla="*/ 4674042 h 6858000"/>
              <a:gd name="connsiteX243" fmla="*/ 11314605 w 12192000"/>
              <a:gd name="connsiteY243" fmla="*/ 4634247 h 6858000"/>
              <a:gd name="connsiteX244" fmla="*/ 11309923 w 12192000"/>
              <a:gd name="connsiteY244" fmla="*/ 4594451 h 6858000"/>
              <a:gd name="connsiteX245" fmla="*/ 11307582 w 12192000"/>
              <a:gd name="connsiteY245" fmla="*/ 4554655 h 6858000"/>
              <a:gd name="connsiteX246" fmla="*/ 11307582 w 12192000"/>
              <a:gd name="connsiteY246" fmla="*/ 4516030 h 6858000"/>
              <a:gd name="connsiteX247" fmla="*/ 11312264 w 12192000"/>
              <a:gd name="connsiteY247" fmla="*/ 4479746 h 6858000"/>
              <a:gd name="connsiteX248" fmla="*/ 11321628 w 12192000"/>
              <a:gd name="connsiteY248" fmla="*/ 4443462 h 6858000"/>
              <a:gd name="connsiteX249" fmla="*/ 11335673 w 12192000"/>
              <a:gd name="connsiteY249" fmla="*/ 4409519 h 6858000"/>
              <a:gd name="connsiteX250" fmla="*/ 11354400 w 12192000"/>
              <a:gd name="connsiteY250" fmla="*/ 4374405 h 6858000"/>
              <a:gd name="connsiteX251" fmla="*/ 11373128 w 12192000"/>
              <a:gd name="connsiteY251" fmla="*/ 4339291 h 6858000"/>
              <a:gd name="connsiteX252" fmla="*/ 11394196 w 12192000"/>
              <a:gd name="connsiteY252" fmla="*/ 4304177 h 6858000"/>
              <a:gd name="connsiteX253" fmla="*/ 11414094 w 12192000"/>
              <a:gd name="connsiteY253" fmla="*/ 4270234 h 6858000"/>
              <a:gd name="connsiteX254" fmla="*/ 11431650 w 12192000"/>
              <a:gd name="connsiteY254" fmla="*/ 4233950 h 6858000"/>
              <a:gd name="connsiteX255" fmla="*/ 11445696 w 12192000"/>
              <a:gd name="connsiteY255" fmla="*/ 4198836 h 6858000"/>
              <a:gd name="connsiteX256" fmla="*/ 11455060 w 12192000"/>
              <a:gd name="connsiteY256" fmla="*/ 4162552 h 6858000"/>
              <a:gd name="connsiteX257" fmla="*/ 11458571 w 12192000"/>
              <a:gd name="connsiteY257" fmla="*/ 4125097 h 6858000"/>
              <a:gd name="connsiteX258" fmla="*/ 11455060 w 12192000"/>
              <a:gd name="connsiteY258" fmla="*/ 4087643 h 6858000"/>
              <a:gd name="connsiteX259" fmla="*/ 11445696 w 12192000"/>
              <a:gd name="connsiteY259" fmla="*/ 4051358 h 6858000"/>
              <a:gd name="connsiteX260" fmla="*/ 11431650 w 12192000"/>
              <a:gd name="connsiteY260" fmla="*/ 4016245 h 6858000"/>
              <a:gd name="connsiteX261" fmla="*/ 11414094 w 12192000"/>
              <a:gd name="connsiteY261" fmla="*/ 3979961 h 6858000"/>
              <a:gd name="connsiteX262" fmla="*/ 11394196 w 12192000"/>
              <a:gd name="connsiteY262" fmla="*/ 3946017 h 6858000"/>
              <a:gd name="connsiteX263" fmla="*/ 11373128 w 12192000"/>
              <a:gd name="connsiteY263" fmla="*/ 3910903 h 6858000"/>
              <a:gd name="connsiteX264" fmla="*/ 11354400 w 12192000"/>
              <a:gd name="connsiteY264" fmla="*/ 3875790 h 6858000"/>
              <a:gd name="connsiteX265" fmla="*/ 11335673 w 12192000"/>
              <a:gd name="connsiteY265" fmla="*/ 3840676 h 6858000"/>
              <a:gd name="connsiteX266" fmla="*/ 11321628 w 12192000"/>
              <a:gd name="connsiteY266" fmla="*/ 3806733 h 6858000"/>
              <a:gd name="connsiteX267" fmla="*/ 11312264 w 12192000"/>
              <a:gd name="connsiteY267" fmla="*/ 3770449 h 6858000"/>
              <a:gd name="connsiteX268" fmla="*/ 11307582 w 12192000"/>
              <a:gd name="connsiteY268" fmla="*/ 3734164 h 6858000"/>
              <a:gd name="connsiteX269" fmla="*/ 11307582 w 12192000"/>
              <a:gd name="connsiteY269" fmla="*/ 3695539 h 6858000"/>
              <a:gd name="connsiteX270" fmla="*/ 11309923 w 12192000"/>
              <a:gd name="connsiteY270" fmla="*/ 3655744 h 6858000"/>
              <a:gd name="connsiteX271" fmla="*/ 11314605 w 12192000"/>
              <a:gd name="connsiteY271" fmla="*/ 3615948 h 6858000"/>
              <a:gd name="connsiteX272" fmla="*/ 11320457 w 12192000"/>
              <a:gd name="connsiteY272" fmla="*/ 3576152 h 6858000"/>
              <a:gd name="connsiteX273" fmla="*/ 11325139 w 12192000"/>
              <a:gd name="connsiteY273" fmla="*/ 3536357 h 6858000"/>
              <a:gd name="connsiteX274" fmla="*/ 11328650 w 12192000"/>
              <a:gd name="connsiteY274" fmla="*/ 3496561 h 6858000"/>
              <a:gd name="connsiteX275" fmla="*/ 11327480 w 12192000"/>
              <a:gd name="connsiteY275" fmla="*/ 3459107 h 6858000"/>
              <a:gd name="connsiteX276" fmla="*/ 11322798 w 12192000"/>
              <a:gd name="connsiteY276" fmla="*/ 3422822 h 6858000"/>
              <a:gd name="connsiteX277" fmla="*/ 11312264 w 12192000"/>
              <a:gd name="connsiteY277" fmla="*/ 3387709 h 6858000"/>
              <a:gd name="connsiteX278" fmla="*/ 11297048 w 12192000"/>
              <a:gd name="connsiteY278" fmla="*/ 3358447 h 6858000"/>
              <a:gd name="connsiteX279" fmla="*/ 11277150 w 12192000"/>
              <a:gd name="connsiteY279" fmla="*/ 3330356 h 6858000"/>
              <a:gd name="connsiteX280" fmla="*/ 11253741 w 12192000"/>
              <a:gd name="connsiteY280" fmla="*/ 3305777 h 6858000"/>
              <a:gd name="connsiteX281" fmla="*/ 11226820 w 12192000"/>
              <a:gd name="connsiteY281" fmla="*/ 3281197 h 6858000"/>
              <a:gd name="connsiteX282" fmla="*/ 11198729 w 12192000"/>
              <a:gd name="connsiteY282" fmla="*/ 3258958 h 6858000"/>
              <a:gd name="connsiteX283" fmla="*/ 11169468 w 12192000"/>
              <a:gd name="connsiteY283" fmla="*/ 3236720 h 6858000"/>
              <a:gd name="connsiteX284" fmla="*/ 11139036 w 12192000"/>
              <a:gd name="connsiteY284" fmla="*/ 3214481 h 6858000"/>
              <a:gd name="connsiteX285" fmla="*/ 11110945 w 12192000"/>
              <a:gd name="connsiteY285" fmla="*/ 3192242 h 6858000"/>
              <a:gd name="connsiteX286" fmla="*/ 11084024 w 12192000"/>
              <a:gd name="connsiteY286" fmla="*/ 3168833 h 6858000"/>
              <a:gd name="connsiteX287" fmla="*/ 11060615 w 12192000"/>
              <a:gd name="connsiteY287" fmla="*/ 3141913 h 6858000"/>
              <a:gd name="connsiteX288" fmla="*/ 11039547 w 12192000"/>
              <a:gd name="connsiteY288" fmla="*/ 3116162 h 6858000"/>
              <a:gd name="connsiteX289" fmla="*/ 11023160 w 12192000"/>
              <a:gd name="connsiteY289" fmla="*/ 3086901 h 6858000"/>
              <a:gd name="connsiteX290" fmla="*/ 11009115 w 12192000"/>
              <a:gd name="connsiteY290" fmla="*/ 3055299 h 6858000"/>
              <a:gd name="connsiteX291" fmla="*/ 10997410 w 12192000"/>
              <a:gd name="connsiteY291" fmla="*/ 3021355 h 6858000"/>
              <a:gd name="connsiteX292" fmla="*/ 10986876 w 12192000"/>
              <a:gd name="connsiteY292" fmla="*/ 2986242 h 6858000"/>
              <a:gd name="connsiteX293" fmla="*/ 10977513 w 12192000"/>
              <a:gd name="connsiteY293" fmla="*/ 2951128 h 6858000"/>
              <a:gd name="connsiteX294" fmla="*/ 10968149 w 12192000"/>
              <a:gd name="connsiteY294" fmla="*/ 2914844 h 6858000"/>
              <a:gd name="connsiteX295" fmla="*/ 10957615 w 12192000"/>
              <a:gd name="connsiteY295" fmla="*/ 2880900 h 6858000"/>
              <a:gd name="connsiteX296" fmla="*/ 10945910 w 12192000"/>
              <a:gd name="connsiteY296" fmla="*/ 2846957 h 6858000"/>
              <a:gd name="connsiteX297" fmla="*/ 10931865 w 12192000"/>
              <a:gd name="connsiteY297" fmla="*/ 2815355 h 6858000"/>
              <a:gd name="connsiteX298" fmla="*/ 10914308 w 12192000"/>
              <a:gd name="connsiteY298" fmla="*/ 2787264 h 6858000"/>
              <a:gd name="connsiteX299" fmla="*/ 10893240 w 12192000"/>
              <a:gd name="connsiteY299" fmla="*/ 2761514 h 6858000"/>
              <a:gd name="connsiteX300" fmla="*/ 10867490 w 12192000"/>
              <a:gd name="connsiteY300" fmla="*/ 2740445 h 6858000"/>
              <a:gd name="connsiteX301" fmla="*/ 10839399 w 12192000"/>
              <a:gd name="connsiteY301" fmla="*/ 2722888 h 6858000"/>
              <a:gd name="connsiteX302" fmla="*/ 10807796 w 12192000"/>
              <a:gd name="connsiteY302" fmla="*/ 2708843 h 6858000"/>
              <a:gd name="connsiteX303" fmla="*/ 10773853 w 12192000"/>
              <a:gd name="connsiteY303" fmla="*/ 2697138 h 6858000"/>
              <a:gd name="connsiteX304" fmla="*/ 10739910 w 12192000"/>
              <a:gd name="connsiteY304" fmla="*/ 2686604 h 6858000"/>
              <a:gd name="connsiteX305" fmla="*/ 10703626 w 12192000"/>
              <a:gd name="connsiteY305" fmla="*/ 2677241 h 6858000"/>
              <a:gd name="connsiteX306" fmla="*/ 10668512 w 12192000"/>
              <a:gd name="connsiteY306" fmla="*/ 2667877 h 6858000"/>
              <a:gd name="connsiteX307" fmla="*/ 10633398 w 12192000"/>
              <a:gd name="connsiteY307" fmla="*/ 2657343 h 6858000"/>
              <a:gd name="connsiteX308" fmla="*/ 10599455 w 12192000"/>
              <a:gd name="connsiteY308" fmla="*/ 2645638 h 6858000"/>
              <a:gd name="connsiteX309" fmla="*/ 10567852 w 12192000"/>
              <a:gd name="connsiteY309" fmla="*/ 2631593 h 6858000"/>
              <a:gd name="connsiteX310" fmla="*/ 10538591 w 12192000"/>
              <a:gd name="connsiteY310" fmla="*/ 2615206 h 6858000"/>
              <a:gd name="connsiteX311" fmla="*/ 10512841 w 12192000"/>
              <a:gd name="connsiteY311" fmla="*/ 2594138 h 6858000"/>
              <a:gd name="connsiteX312" fmla="*/ 10485920 w 12192000"/>
              <a:gd name="connsiteY312" fmla="*/ 2570729 h 6858000"/>
              <a:gd name="connsiteX313" fmla="*/ 10462511 w 12192000"/>
              <a:gd name="connsiteY313" fmla="*/ 2543808 h 6858000"/>
              <a:gd name="connsiteX314" fmla="*/ 10440272 w 12192000"/>
              <a:gd name="connsiteY314" fmla="*/ 2515717 h 6858000"/>
              <a:gd name="connsiteX315" fmla="*/ 10418034 w 12192000"/>
              <a:gd name="connsiteY315" fmla="*/ 2486456 h 6858000"/>
              <a:gd name="connsiteX316" fmla="*/ 10395795 w 12192000"/>
              <a:gd name="connsiteY316" fmla="*/ 2457194 h 6858000"/>
              <a:gd name="connsiteX317" fmla="*/ 10373556 w 12192000"/>
              <a:gd name="connsiteY317" fmla="*/ 2429103 h 6858000"/>
              <a:gd name="connsiteX318" fmla="*/ 10348977 w 12192000"/>
              <a:gd name="connsiteY318" fmla="*/ 2402183 h 6858000"/>
              <a:gd name="connsiteX319" fmla="*/ 10324397 w 12192000"/>
              <a:gd name="connsiteY319" fmla="*/ 2378774 h 6858000"/>
              <a:gd name="connsiteX320" fmla="*/ 10296306 w 12192000"/>
              <a:gd name="connsiteY320" fmla="*/ 2358876 h 6858000"/>
              <a:gd name="connsiteX321" fmla="*/ 10267044 w 12192000"/>
              <a:gd name="connsiteY321" fmla="*/ 2343660 h 6858000"/>
              <a:gd name="connsiteX322" fmla="*/ 10231931 w 12192000"/>
              <a:gd name="connsiteY322" fmla="*/ 2333126 h 6858000"/>
              <a:gd name="connsiteX323" fmla="*/ 10195647 w 12192000"/>
              <a:gd name="connsiteY323" fmla="*/ 2328444 h 6858000"/>
              <a:gd name="connsiteX324" fmla="*/ 10158192 w 12192000"/>
              <a:gd name="connsiteY324" fmla="*/ 2327274 h 6858000"/>
              <a:gd name="connsiteX325" fmla="*/ 10118396 w 12192000"/>
              <a:gd name="connsiteY325" fmla="*/ 2330785 h 6858000"/>
              <a:gd name="connsiteX326" fmla="*/ 10078601 w 12192000"/>
              <a:gd name="connsiteY326" fmla="*/ 2335467 h 6858000"/>
              <a:gd name="connsiteX327" fmla="*/ 10038805 w 12192000"/>
              <a:gd name="connsiteY327" fmla="*/ 2341319 h 6858000"/>
              <a:gd name="connsiteX328" fmla="*/ 9999010 w 12192000"/>
              <a:gd name="connsiteY328" fmla="*/ 2346001 h 6858000"/>
              <a:gd name="connsiteX329" fmla="*/ 9959214 w 12192000"/>
              <a:gd name="connsiteY329" fmla="*/ 2348342 h 6858000"/>
              <a:gd name="connsiteX330" fmla="*/ 9920589 w 12192000"/>
              <a:gd name="connsiteY330" fmla="*/ 2348342 h 6858000"/>
              <a:gd name="connsiteX331" fmla="*/ 9884305 w 12192000"/>
              <a:gd name="connsiteY331" fmla="*/ 2343660 h 6858000"/>
              <a:gd name="connsiteX332" fmla="*/ 9846850 w 12192000"/>
              <a:gd name="connsiteY332" fmla="*/ 2334296 h 6858000"/>
              <a:gd name="connsiteX333" fmla="*/ 9812907 w 12192000"/>
              <a:gd name="connsiteY333" fmla="*/ 2320251 h 6858000"/>
              <a:gd name="connsiteX334" fmla="*/ 9777793 w 12192000"/>
              <a:gd name="connsiteY334" fmla="*/ 2301524 h 6858000"/>
              <a:gd name="connsiteX335" fmla="*/ 9742679 w 12192000"/>
              <a:gd name="connsiteY335" fmla="*/ 2282796 h 6858000"/>
              <a:gd name="connsiteX336" fmla="*/ 9707566 w 12192000"/>
              <a:gd name="connsiteY336" fmla="*/ 2261728 h 6858000"/>
              <a:gd name="connsiteX337" fmla="*/ 9673622 w 12192000"/>
              <a:gd name="connsiteY337" fmla="*/ 2241830 h 6858000"/>
              <a:gd name="connsiteX338" fmla="*/ 9637338 w 12192000"/>
              <a:gd name="connsiteY338" fmla="*/ 2224273 h 6858000"/>
              <a:gd name="connsiteX339" fmla="*/ 9602224 w 12192000"/>
              <a:gd name="connsiteY339" fmla="*/ 2210228 h 6858000"/>
              <a:gd name="connsiteX340" fmla="*/ 9565940 w 12192000"/>
              <a:gd name="connsiteY340" fmla="*/ 2200864 h 6858000"/>
              <a:gd name="connsiteX341" fmla="*/ 9528486 w 12192000"/>
              <a:gd name="connsiteY341" fmla="*/ 21973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9528486" y="2197353"/>
                </a:moveTo>
                <a:lnTo>
                  <a:pt x="9491031" y="2200864"/>
                </a:lnTo>
                <a:lnTo>
                  <a:pt x="9454747" y="2210228"/>
                </a:lnTo>
                <a:lnTo>
                  <a:pt x="9419633" y="2224273"/>
                </a:lnTo>
                <a:lnTo>
                  <a:pt x="9383349" y="2241830"/>
                </a:lnTo>
                <a:lnTo>
                  <a:pt x="9349405" y="2261728"/>
                </a:lnTo>
                <a:lnTo>
                  <a:pt x="9314292" y="2282796"/>
                </a:lnTo>
                <a:lnTo>
                  <a:pt x="9279178" y="2301524"/>
                </a:lnTo>
                <a:lnTo>
                  <a:pt x="9244064" y="2320251"/>
                </a:lnTo>
                <a:lnTo>
                  <a:pt x="9208950" y="2334296"/>
                </a:lnTo>
                <a:lnTo>
                  <a:pt x="9172666" y="2343660"/>
                </a:lnTo>
                <a:lnTo>
                  <a:pt x="9136382" y="2348342"/>
                </a:lnTo>
                <a:lnTo>
                  <a:pt x="9097757" y="2348342"/>
                </a:lnTo>
                <a:lnTo>
                  <a:pt x="9057961" y="2346001"/>
                </a:lnTo>
                <a:lnTo>
                  <a:pt x="9018166" y="2341319"/>
                </a:lnTo>
                <a:lnTo>
                  <a:pt x="8978370" y="2335467"/>
                </a:lnTo>
                <a:lnTo>
                  <a:pt x="8938575" y="2330785"/>
                </a:lnTo>
                <a:lnTo>
                  <a:pt x="8898779" y="2327274"/>
                </a:lnTo>
                <a:lnTo>
                  <a:pt x="8861324" y="2328444"/>
                </a:lnTo>
                <a:lnTo>
                  <a:pt x="8825040" y="2333126"/>
                </a:lnTo>
                <a:lnTo>
                  <a:pt x="8789926" y="2343660"/>
                </a:lnTo>
                <a:lnTo>
                  <a:pt x="8760665" y="2358876"/>
                </a:lnTo>
                <a:lnTo>
                  <a:pt x="8732574" y="2378774"/>
                </a:lnTo>
                <a:lnTo>
                  <a:pt x="8707994" y="2402183"/>
                </a:lnTo>
                <a:lnTo>
                  <a:pt x="8683415" y="2429103"/>
                </a:lnTo>
                <a:lnTo>
                  <a:pt x="8661176" y="2457194"/>
                </a:lnTo>
                <a:lnTo>
                  <a:pt x="8638937" y="2486456"/>
                </a:lnTo>
                <a:lnTo>
                  <a:pt x="8616699" y="2515717"/>
                </a:lnTo>
                <a:lnTo>
                  <a:pt x="8594460" y="2543808"/>
                </a:lnTo>
                <a:lnTo>
                  <a:pt x="8571051" y="2570729"/>
                </a:lnTo>
                <a:lnTo>
                  <a:pt x="8544130" y="2594138"/>
                </a:lnTo>
                <a:lnTo>
                  <a:pt x="8518380" y="2615206"/>
                </a:lnTo>
                <a:lnTo>
                  <a:pt x="8489119" y="2631593"/>
                </a:lnTo>
                <a:lnTo>
                  <a:pt x="8457516" y="2645638"/>
                </a:lnTo>
                <a:lnTo>
                  <a:pt x="8423573" y="2657343"/>
                </a:lnTo>
                <a:lnTo>
                  <a:pt x="8388459" y="2667877"/>
                </a:lnTo>
                <a:lnTo>
                  <a:pt x="8353346" y="2677241"/>
                </a:lnTo>
                <a:lnTo>
                  <a:pt x="8317062" y="2686604"/>
                </a:lnTo>
                <a:lnTo>
                  <a:pt x="8283118" y="2697138"/>
                </a:lnTo>
                <a:lnTo>
                  <a:pt x="8249175" y="2708843"/>
                </a:lnTo>
                <a:lnTo>
                  <a:pt x="8217573" y="2722888"/>
                </a:lnTo>
                <a:lnTo>
                  <a:pt x="8189482" y="2740445"/>
                </a:lnTo>
                <a:lnTo>
                  <a:pt x="8163732" y="2761514"/>
                </a:lnTo>
                <a:lnTo>
                  <a:pt x="8142663" y="2787264"/>
                </a:lnTo>
                <a:lnTo>
                  <a:pt x="8125106" y="2815355"/>
                </a:lnTo>
                <a:lnTo>
                  <a:pt x="8111061" y="2846957"/>
                </a:lnTo>
                <a:lnTo>
                  <a:pt x="8099356" y="2880900"/>
                </a:lnTo>
                <a:lnTo>
                  <a:pt x="8088822" y="2914844"/>
                </a:lnTo>
                <a:lnTo>
                  <a:pt x="8079459" y="2951128"/>
                </a:lnTo>
                <a:lnTo>
                  <a:pt x="8070095" y="2986242"/>
                </a:lnTo>
                <a:lnTo>
                  <a:pt x="8059561" y="3021355"/>
                </a:lnTo>
                <a:lnTo>
                  <a:pt x="8047856" y="3055299"/>
                </a:lnTo>
                <a:lnTo>
                  <a:pt x="8033811" y="3086901"/>
                </a:lnTo>
                <a:lnTo>
                  <a:pt x="8017424" y="3116162"/>
                </a:lnTo>
                <a:lnTo>
                  <a:pt x="7996356" y="3141913"/>
                </a:lnTo>
                <a:lnTo>
                  <a:pt x="7972947" y="3168833"/>
                </a:lnTo>
                <a:lnTo>
                  <a:pt x="7946026" y="3192242"/>
                </a:lnTo>
                <a:lnTo>
                  <a:pt x="7916765" y="3214481"/>
                </a:lnTo>
                <a:lnTo>
                  <a:pt x="7887503" y="3236720"/>
                </a:lnTo>
                <a:lnTo>
                  <a:pt x="7858242" y="3258958"/>
                </a:lnTo>
                <a:lnTo>
                  <a:pt x="7830151" y="3281197"/>
                </a:lnTo>
                <a:lnTo>
                  <a:pt x="7803230" y="3305777"/>
                </a:lnTo>
                <a:lnTo>
                  <a:pt x="7779821" y="3330356"/>
                </a:lnTo>
                <a:lnTo>
                  <a:pt x="7759923" y="3358447"/>
                </a:lnTo>
                <a:lnTo>
                  <a:pt x="7744708" y="3387709"/>
                </a:lnTo>
                <a:lnTo>
                  <a:pt x="7734173" y="3422822"/>
                </a:lnTo>
                <a:lnTo>
                  <a:pt x="7729492" y="3459107"/>
                </a:lnTo>
                <a:lnTo>
                  <a:pt x="7728321" y="3496561"/>
                </a:lnTo>
                <a:lnTo>
                  <a:pt x="7731832" y="3536357"/>
                </a:lnTo>
                <a:lnTo>
                  <a:pt x="7736514" y="3576152"/>
                </a:lnTo>
                <a:lnTo>
                  <a:pt x="7742367" y="3615948"/>
                </a:lnTo>
                <a:lnTo>
                  <a:pt x="7747048" y="3655744"/>
                </a:lnTo>
                <a:lnTo>
                  <a:pt x="7749389" y="3695539"/>
                </a:lnTo>
                <a:lnTo>
                  <a:pt x="7749389" y="3734164"/>
                </a:lnTo>
                <a:lnTo>
                  <a:pt x="7744708" y="3770449"/>
                </a:lnTo>
                <a:lnTo>
                  <a:pt x="7735344" y="3806733"/>
                </a:lnTo>
                <a:lnTo>
                  <a:pt x="7721298" y="3840676"/>
                </a:lnTo>
                <a:lnTo>
                  <a:pt x="7703741" y="3875790"/>
                </a:lnTo>
                <a:lnTo>
                  <a:pt x="7683844" y="3910903"/>
                </a:lnTo>
                <a:lnTo>
                  <a:pt x="7662775" y="3946017"/>
                </a:lnTo>
                <a:lnTo>
                  <a:pt x="7642878" y="3979961"/>
                </a:lnTo>
                <a:lnTo>
                  <a:pt x="7625321" y="4016245"/>
                </a:lnTo>
                <a:lnTo>
                  <a:pt x="7611275" y="4051358"/>
                </a:lnTo>
                <a:lnTo>
                  <a:pt x="7601912" y="4087643"/>
                </a:lnTo>
                <a:lnTo>
                  <a:pt x="7598400" y="4125097"/>
                </a:lnTo>
                <a:lnTo>
                  <a:pt x="7601912" y="4162552"/>
                </a:lnTo>
                <a:lnTo>
                  <a:pt x="7611275" y="4198836"/>
                </a:lnTo>
                <a:lnTo>
                  <a:pt x="7625321" y="4233950"/>
                </a:lnTo>
                <a:lnTo>
                  <a:pt x="7642878" y="4270234"/>
                </a:lnTo>
                <a:lnTo>
                  <a:pt x="7662775" y="4304177"/>
                </a:lnTo>
                <a:lnTo>
                  <a:pt x="7683844" y="4339291"/>
                </a:lnTo>
                <a:lnTo>
                  <a:pt x="7703741" y="4374405"/>
                </a:lnTo>
                <a:lnTo>
                  <a:pt x="7721298" y="4409519"/>
                </a:lnTo>
                <a:lnTo>
                  <a:pt x="7735344" y="4443462"/>
                </a:lnTo>
                <a:lnTo>
                  <a:pt x="7744708" y="4479746"/>
                </a:lnTo>
                <a:lnTo>
                  <a:pt x="7749389" y="4516030"/>
                </a:lnTo>
                <a:lnTo>
                  <a:pt x="7749389" y="4554655"/>
                </a:lnTo>
                <a:lnTo>
                  <a:pt x="7747048" y="4594451"/>
                </a:lnTo>
                <a:lnTo>
                  <a:pt x="7742367" y="4634247"/>
                </a:lnTo>
                <a:lnTo>
                  <a:pt x="7736514" y="4674042"/>
                </a:lnTo>
                <a:lnTo>
                  <a:pt x="7731832" y="4713838"/>
                </a:lnTo>
                <a:lnTo>
                  <a:pt x="7728321" y="4753633"/>
                </a:lnTo>
                <a:lnTo>
                  <a:pt x="7729492" y="4791088"/>
                </a:lnTo>
                <a:lnTo>
                  <a:pt x="7734173" y="4827372"/>
                </a:lnTo>
                <a:lnTo>
                  <a:pt x="7744708" y="4862486"/>
                </a:lnTo>
                <a:lnTo>
                  <a:pt x="7759923" y="4891747"/>
                </a:lnTo>
                <a:lnTo>
                  <a:pt x="7779821" y="4919838"/>
                </a:lnTo>
                <a:lnTo>
                  <a:pt x="7803230" y="4944418"/>
                </a:lnTo>
                <a:lnTo>
                  <a:pt x="7830151" y="4968998"/>
                </a:lnTo>
                <a:lnTo>
                  <a:pt x="7858242" y="4991236"/>
                </a:lnTo>
                <a:lnTo>
                  <a:pt x="7887503" y="5013475"/>
                </a:lnTo>
                <a:lnTo>
                  <a:pt x="7916765" y="5035714"/>
                </a:lnTo>
                <a:lnTo>
                  <a:pt x="7946026" y="5057952"/>
                </a:lnTo>
                <a:lnTo>
                  <a:pt x="7972947" y="5081362"/>
                </a:lnTo>
                <a:lnTo>
                  <a:pt x="7996356" y="5108282"/>
                </a:lnTo>
                <a:lnTo>
                  <a:pt x="8017424" y="5134032"/>
                </a:lnTo>
                <a:lnTo>
                  <a:pt x="8033811" y="5163294"/>
                </a:lnTo>
                <a:lnTo>
                  <a:pt x="8047856" y="5194896"/>
                </a:lnTo>
                <a:lnTo>
                  <a:pt x="8059561" y="5228839"/>
                </a:lnTo>
                <a:lnTo>
                  <a:pt x="8070095" y="5263953"/>
                </a:lnTo>
                <a:lnTo>
                  <a:pt x="8079459" y="5299067"/>
                </a:lnTo>
                <a:lnTo>
                  <a:pt x="8088822" y="5335351"/>
                </a:lnTo>
                <a:lnTo>
                  <a:pt x="8099356" y="5369294"/>
                </a:lnTo>
                <a:lnTo>
                  <a:pt x="8111061" y="5403238"/>
                </a:lnTo>
                <a:lnTo>
                  <a:pt x="8125106" y="5434840"/>
                </a:lnTo>
                <a:lnTo>
                  <a:pt x="8142663" y="5462931"/>
                </a:lnTo>
                <a:lnTo>
                  <a:pt x="8163732" y="5488681"/>
                </a:lnTo>
                <a:lnTo>
                  <a:pt x="8189482" y="5509749"/>
                </a:lnTo>
                <a:lnTo>
                  <a:pt x="8217573" y="5527306"/>
                </a:lnTo>
                <a:lnTo>
                  <a:pt x="8249175" y="5541352"/>
                </a:lnTo>
                <a:lnTo>
                  <a:pt x="8283118" y="5553056"/>
                </a:lnTo>
                <a:lnTo>
                  <a:pt x="8317062" y="5563590"/>
                </a:lnTo>
                <a:lnTo>
                  <a:pt x="8353346" y="5572954"/>
                </a:lnTo>
                <a:lnTo>
                  <a:pt x="8388459" y="5582318"/>
                </a:lnTo>
                <a:lnTo>
                  <a:pt x="8423573" y="5592852"/>
                </a:lnTo>
                <a:lnTo>
                  <a:pt x="8457516" y="5604556"/>
                </a:lnTo>
                <a:lnTo>
                  <a:pt x="8489119" y="5618602"/>
                </a:lnTo>
                <a:lnTo>
                  <a:pt x="8518380" y="5634988"/>
                </a:lnTo>
                <a:lnTo>
                  <a:pt x="8544130" y="5656057"/>
                </a:lnTo>
                <a:lnTo>
                  <a:pt x="8571051" y="5679466"/>
                </a:lnTo>
                <a:lnTo>
                  <a:pt x="8594460" y="5706386"/>
                </a:lnTo>
                <a:lnTo>
                  <a:pt x="8616699" y="5734477"/>
                </a:lnTo>
                <a:lnTo>
                  <a:pt x="8638937" y="5763739"/>
                </a:lnTo>
                <a:lnTo>
                  <a:pt x="8661176" y="5793000"/>
                </a:lnTo>
                <a:lnTo>
                  <a:pt x="8683415" y="5821091"/>
                </a:lnTo>
                <a:lnTo>
                  <a:pt x="8707994" y="5848012"/>
                </a:lnTo>
                <a:lnTo>
                  <a:pt x="8732574" y="5871421"/>
                </a:lnTo>
                <a:lnTo>
                  <a:pt x="8760665" y="5891319"/>
                </a:lnTo>
                <a:lnTo>
                  <a:pt x="8789926" y="5906535"/>
                </a:lnTo>
                <a:lnTo>
                  <a:pt x="8825040" y="5917069"/>
                </a:lnTo>
                <a:lnTo>
                  <a:pt x="8861324" y="5921751"/>
                </a:lnTo>
                <a:lnTo>
                  <a:pt x="8898779" y="5922921"/>
                </a:lnTo>
                <a:lnTo>
                  <a:pt x="8938575" y="5919410"/>
                </a:lnTo>
                <a:lnTo>
                  <a:pt x="8978370" y="5914728"/>
                </a:lnTo>
                <a:lnTo>
                  <a:pt x="9018166" y="5908876"/>
                </a:lnTo>
                <a:lnTo>
                  <a:pt x="9057961" y="5904194"/>
                </a:lnTo>
                <a:lnTo>
                  <a:pt x="9097757" y="5901853"/>
                </a:lnTo>
                <a:lnTo>
                  <a:pt x="9136382" y="5901853"/>
                </a:lnTo>
                <a:lnTo>
                  <a:pt x="9172666" y="5906535"/>
                </a:lnTo>
                <a:lnTo>
                  <a:pt x="9208950" y="5915898"/>
                </a:lnTo>
                <a:lnTo>
                  <a:pt x="9244064" y="5929944"/>
                </a:lnTo>
                <a:lnTo>
                  <a:pt x="9279178" y="5948671"/>
                </a:lnTo>
                <a:lnTo>
                  <a:pt x="9314292" y="5967398"/>
                </a:lnTo>
                <a:lnTo>
                  <a:pt x="9349405" y="5988467"/>
                </a:lnTo>
                <a:lnTo>
                  <a:pt x="9383349" y="6008364"/>
                </a:lnTo>
                <a:lnTo>
                  <a:pt x="9419633" y="6025921"/>
                </a:lnTo>
                <a:lnTo>
                  <a:pt x="9454747" y="6039967"/>
                </a:lnTo>
                <a:lnTo>
                  <a:pt x="9491031" y="6049331"/>
                </a:lnTo>
                <a:lnTo>
                  <a:pt x="9528486" y="6052842"/>
                </a:lnTo>
                <a:lnTo>
                  <a:pt x="9565940" y="6049331"/>
                </a:lnTo>
                <a:lnTo>
                  <a:pt x="9602224" y="6039967"/>
                </a:lnTo>
                <a:lnTo>
                  <a:pt x="9637338" y="6025921"/>
                </a:lnTo>
                <a:lnTo>
                  <a:pt x="9673622" y="6008364"/>
                </a:lnTo>
                <a:lnTo>
                  <a:pt x="9707566" y="5988467"/>
                </a:lnTo>
                <a:lnTo>
                  <a:pt x="9742679" y="5967398"/>
                </a:lnTo>
                <a:lnTo>
                  <a:pt x="9777793" y="5948671"/>
                </a:lnTo>
                <a:lnTo>
                  <a:pt x="9812907" y="5929944"/>
                </a:lnTo>
                <a:lnTo>
                  <a:pt x="9846850" y="5915898"/>
                </a:lnTo>
                <a:lnTo>
                  <a:pt x="9884305" y="5906535"/>
                </a:lnTo>
                <a:lnTo>
                  <a:pt x="9920589" y="5901853"/>
                </a:lnTo>
                <a:lnTo>
                  <a:pt x="9959214" y="5901853"/>
                </a:lnTo>
                <a:lnTo>
                  <a:pt x="9999010" y="5904194"/>
                </a:lnTo>
                <a:lnTo>
                  <a:pt x="10038805" y="5908876"/>
                </a:lnTo>
                <a:lnTo>
                  <a:pt x="10078601" y="5914728"/>
                </a:lnTo>
                <a:lnTo>
                  <a:pt x="10118396" y="5919410"/>
                </a:lnTo>
                <a:lnTo>
                  <a:pt x="10158192" y="5922921"/>
                </a:lnTo>
                <a:lnTo>
                  <a:pt x="10195647" y="5921751"/>
                </a:lnTo>
                <a:lnTo>
                  <a:pt x="10231931" y="5917069"/>
                </a:lnTo>
                <a:lnTo>
                  <a:pt x="10267044" y="5906535"/>
                </a:lnTo>
                <a:lnTo>
                  <a:pt x="10296306" y="5891319"/>
                </a:lnTo>
                <a:lnTo>
                  <a:pt x="10324397" y="5871421"/>
                </a:lnTo>
                <a:lnTo>
                  <a:pt x="10348977" y="5848012"/>
                </a:lnTo>
                <a:lnTo>
                  <a:pt x="10373556" y="5821091"/>
                </a:lnTo>
                <a:lnTo>
                  <a:pt x="10395795" y="5793000"/>
                </a:lnTo>
                <a:lnTo>
                  <a:pt x="10418034" y="5763739"/>
                </a:lnTo>
                <a:lnTo>
                  <a:pt x="10440272" y="5734477"/>
                </a:lnTo>
                <a:lnTo>
                  <a:pt x="10462511" y="5706386"/>
                </a:lnTo>
                <a:lnTo>
                  <a:pt x="10485920" y="5679466"/>
                </a:lnTo>
                <a:lnTo>
                  <a:pt x="10512841" y="5656057"/>
                </a:lnTo>
                <a:lnTo>
                  <a:pt x="10538591" y="5634988"/>
                </a:lnTo>
                <a:lnTo>
                  <a:pt x="10567852" y="5618602"/>
                </a:lnTo>
                <a:lnTo>
                  <a:pt x="10599455" y="5604556"/>
                </a:lnTo>
                <a:lnTo>
                  <a:pt x="10633398" y="5592852"/>
                </a:lnTo>
                <a:lnTo>
                  <a:pt x="10668512" y="5582318"/>
                </a:lnTo>
                <a:lnTo>
                  <a:pt x="10703626" y="5572954"/>
                </a:lnTo>
                <a:lnTo>
                  <a:pt x="10739910" y="5563590"/>
                </a:lnTo>
                <a:lnTo>
                  <a:pt x="10773853" y="5553056"/>
                </a:lnTo>
                <a:lnTo>
                  <a:pt x="10807796" y="5541352"/>
                </a:lnTo>
                <a:lnTo>
                  <a:pt x="10839399" y="5527306"/>
                </a:lnTo>
                <a:lnTo>
                  <a:pt x="10867490" y="5509749"/>
                </a:lnTo>
                <a:lnTo>
                  <a:pt x="10893240" y="5488681"/>
                </a:lnTo>
                <a:lnTo>
                  <a:pt x="10914308" y="5462931"/>
                </a:lnTo>
                <a:lnTo>
                  <a:pt x="10931865" y="5434840"/>
                </a:lnTo>
                <a:lnTo>
                  <a:pt x="10945910" y="5403238"/>
                </a:lnTo>
                <a:lnTo>
                  <a:pt x="10957615" y="5369294"/>
                </a:lnTo>
                <a:lnTo>
                  <a:pt x="10968149" y="5335351"/>
                </a:lnTo>
                <a:lnTo>
                  <a:pt x="10977513" y="5299067"/>
                </a:lnTo>
                <a:lnTo>
                  <a:pt x="10986876" y="5263953"/>
                </a:lnTo>
                <a:lnTo>
                  <a:pt x="10997410" y="5228839"/>
                </a:lnTo>
                <a:lnTo>
                  <a:pt x="11009115" y="5194896"/>
                </a:lnTo>
                <a:lnTo>
                  <a:pt x="11023160" y="5163294"/>
                </a:lnTo>
                <a:lnTo>
                  <a:pt x="11039547" y="5134032"/>
                </a:lnTo>
                <a:lnTo>
                  <a:pt x="11060615" y="5108282"/>
                </a:lnTo>
                <a:lnTo>
                  <a:pt x="11084024" y="5081362"/>
                </a:lnTo>
                <a:lnTo>
                  <a:pt x="11110945" y="5057952"/>
                </a:lnTo>
                <a:lnTo>
                  <a:pt x="11139036" y="5035714"/>
                </a:lnTo>
                <a:lnTo>
                  <a:pt x="11169468" y="5013475"/>
                </a:lnTo>
                <a:lnTo>
                  <a:pt x="11198729" y="4991236"/>
                </a:lnTo>
                <a:lnTo>
                  <a:pt x="11226820" y="4968998"/>
                </a:lnTo>
                <a:lnTo>
                  <a:pt x="11253741" y="4944418"/>
                </a:lnTo>
                <a:lnTo>
                  <a:pt x="11277150" y="4919838"/>
                </a:lnTo>
                <a:lnTo>
                  <a:pt x="11297048" y="4891747"/>
                </a:lnTo>
                <a:lnTo>
                  <a:pt x="11312264" y="4862486"/>
                </a:lnTo>
                <a:lnTo>
                  <a:pt x="11322798" y="4827372"/>
                </a:lnTo>
                <a:lnTo>
                  <a:pt x="11327480" y="4791088"/>
                </a:lnTo>
                <a:lnTo>
                  <a:pt x="11328650" y="4753633"/>
                </a:lnTo>
                <a:lnTo>
                  <a:pt x="11325139" y="4713838"/>
                </a:lnTo>
                <a:lnTo>
                  <a:pt x="11320457" y="4674042"/>
                </a:lnTo>
                <a:lnTo>
                  <a:pt x="11314605" y="4634247"/>
                </a:lnTo>
                <a:lnTo>
                  <a:pt x="11309923" y="4594451"/>
                </a:lnTo>
                <a:lnTo>
                  <a:pt x="11307582" y="4554655"/>
                </a:lnTo>
                <a:lnTo>
                  <a:pt x="11307582" y="4516030"/>
                </a:lnTo>
                <a:lnTo>
                  <a:pt x="11312264" y="4479746"/>
                </a:lnTo>
                <a:lnTo>
                  <a:pt x="11321628" y="4443462"/>
                </a:lnTo>
                <a:lnTo>
                  <a:pt x="11335673" y="4409519"/>
                </a:lnTo>
                <a:lnTo>
                  <a:pt x="11354400" y="4374405"/>
                </a:lnTo>
                <a:lnTo>
                  <a:pt x="11373128" y="4339291"/>
                </a:lnTo>
                <a:lnTo>
                  <a:pt x="11394196" y="4304177"/>
                </a:lnTo>
                <a:lnTo>
                  <a:pt x="11414094" y="4270234"/>
                </a:lnTo>
                <a:lnTo>
                  <a:pt x="11431650" y="4233950"/>
                </a:lnTo>
                <a:lnTo>
                  <a:pt x="11445696" y="4198836"/>
                </a:lnTo>
                <a:lnTo>
                  <a:pt x="11455060" y="4162552"/>
                </a:lnTo>
                <a:lnTo>
                  <a:pt x="11458571" y="4125097"/>
                </a:lnTo>
                <a:lnTo>
                  <a:pt x="11455060" y="4087643"/>
                </a:lnTo>
                <a:lnTo>
                  <a:pt x="11445696" y="4051358"/>
                </a:lnTo>
                <a:lnTo>
                  <a:pt x="11431650" y="4016245"/>
                </a:lnTo>
                <a:lnTo>
                  <a:pt x="11414094" y="3979961"/>
                </a:lnTo>
                <a:lnTo>
                  <a:pt x="11394196" y="3946017"/>
                </a:lnTo>
                <a:lnTo>
                  <a:pt x="11373128" y="3910903"/>
                </a:lnTo>
                <a:lnTo>
                  <a:pt x="11354400" y="3875790"/>
                </a:lnTo>
                <a:lnTo>
                  <a:pt x="11335673" y="3840676"/>
                </a:lnTo>
                <a:lnTo>
                  <a:pt x="11321628" y="3806733"/>
                </a:lnTo>
                <a:lnTo>
                  <a:pt x="11312264" y="3770449"/>
                </a:lnTo>
                <a:lnTo>
                  <a:pt x="11307582" y="3734164"/>
                </a:lnTo>
                <a:lnTo>
                  <a:pt x="11307582" y="3695539"/>
                </a:lnTo>
                <a:lnTo>
                  <a:pt x="11309923" y="3655744"/>
                </a:lnTo>
                <a:lnTo>
                  <a:pt x="11314605" y="3615948"/>
                </a:lnTo>
                <a:lnTo>
                  <a:pt x="11320457" y="3576152"/>
                </a:lnTo>
                <a:lnTo>
                  <a:pt x="11325139" y="3536357"/>
                </a:lnTo>
                <a:lnTo>
                  <a:pt x="11328650" y="3496561"/>
                </a:lnTo>
                <a:lnTo>
                  <a:pt x="11327480" y="3459107"/>
                </a:lnTo>
                <a:lnTo>
                  <a:pt x="11322798" y="3422822"/>
                </a:lnTo>
                <a:lnTo>
                  <a:pt x="11312264" y="3387709"/>
                </a:lnTo>
                <a:lnTo>
                  <a:pt x="11297048" y="3358447"/>
                </a:lnTo>
                <a:lnTo>
                  <a:pt x="11277150" y="3330356"/>
                </a:lnTo>
                <a:lnTo>
                  <a:pt x="11253741" y="3305777"/>
                </a:lnTo>
                <a:lnTo>
                  <a:pt x="11226820" y="3281197"/>
                </a:lnTo>
                <a:lnTo>
                  <a:pt x="11198729" y="3258958"/>
                </a:lnTo>
                <a:lnTo>
                  <a:pt x="11169468" y="3236720"/>
                </a:lnTo>
                <a:lnTo>
                  <a:pt x="11139036" y="3214481"/>
                </a:lnTo>
                <a:lnTo>
                  <a:pt x="11110945" y="3192242"/>
                </a:lnTo>
                <a:lnTo>
                  <a:pt x="11084024" y="3168833"/>
                </a:lnTo>
                <a:lnTo>
                  <a:pt x="11060615" y="3141913"/>
                </a:lnTo>
                <a:lnTo>
                  <a:pt x="11039547" y="3116162"/>
                </a:lnTo>
                <a:lnTo>
                  <a:pt x="11023160" y="3086901"/>
                </a:lnTo>
                <a:lnTo>
                  <a:pt x="11009115" y="3055299"/>
                </a:lnTo>
                <a:lnTo>
                  <a:pt x="10997410" y="3021355"/>
                </a:lnTo>
                <a:lnTo>
                  <a:pt x="10986876" y="2986242"/>
                </a:lnTo>
                <a:lnTo>
                  <a:pt x="10977513" y="2951128"/>
                </a:lnTo>
                <a:lnTo>
                  <a:pt x="10968149" y="2914844"/>
                </a:lnTo>
                <a:lnTo>
                  <a:pt x="10957615" y="2880900"/>
                </a:lnTo>
                <a:lnTo>
                  <a:pt x="10945910" y="2846957"/>
                </a:lnTo>
                <a:lnTo>
                  <a:pt x="10931865" y="2815355"/>
                </a:lnTo>
                <a:lnTo>
                  <a:pt x="10914308" y="2787264"/>
                </a:lnTo>
                <a:lnTo>
                  <a:pt x="10893240" y="2761514"/>
                </a:lnTo>
                <a:lnTo>
                  <a:pt x="10867490" y="2740445"/>
                </a:lnTo>
                <a:lnTo>
                  <a:pt x="10839399" y="2722888"/>
                </a:lnTo>
                <a:lnTo>
                  <a:pt x="10807796" y="2708843"/>
                </a:lnTo>
                <a:lnTo>
                  <a:pt x="10773853" y="2697138"/>
                </a:lnTo>
                <a:lnTo>
                  <a:pt x="10739910" y="2686604"/>
                </a:lnTo>
                <a:lnTo>
                  <a:pt x="10703626" y="2677241"/>
                </a:lnTo>
                <a:lnTo>
                  <a:pt x="10668512" y="2667877"/>
                </a:lnTo>
                <a:lnTo>
                  <a:pt x="10633398" y="2657343"/>
                </a:lnTo>
                <a:lnTo>
                  <a:pt x="10599455" y="2645638"/>
                </a:lnTo>
                <a:lnTo>
                  <a:pt x="10567852" y="2631593"/>
                </a:lnTo>
                <a:lnTo>
                  <a:pt x="10538591" y="2615206"/>
                </a:lnTo>
                <a:lnTo>
                  <a:pt x="10512841" y="2594138"/>
                </a:lnTo>
                <a:lnTo>
                  <a:pt x="10485920" y="2570729"/>
                </a:lnTo>
                <a:lnTo>
                  <a:pt x="10462511" y="2543808"/>
                </a:lnTo>
                <a:lnTo>
                  <a:pt x="10440272" y="2515717"/>
                </a:lnTo>
                <a:lnTo>
                  <a:pt x="10418034" y="2486456"/>
                </a:lnTo>
                <a:lnTo>
                  <a:pt x="10395795" y="2457194"/>
                </a:lnTo>
                <a:lnTo>
                  <a:pt x="10373556" y="2429103"/>
                </a:lnTo>
                <a:lnTo>
                  <a:pt x="10348977" y="2402183"/>
                </a:lnTo>
                <a:lnTo>
                  <a:pt x="10324397" y="2378774"/>
                </a:lnTo>
                <a:lnTo>
                  <a:pt x="10296306" y="2358876"/>
                </a:lnTo>
                <a:lnTo>
                  <a:pt x="10267044" y="2343660"/>
                </a:lnTo>
                <a:lnTo>
                  <a:pt x="10231931" y="2333126"/>
                </a:lnTo>
                <a:lnTo>
                  <a:pt x="10195647" y="2328444"/>
                </a:lnTo>
                <a:lnTo>
                  <a:pt x="10158192" y="2327274"/>
                </a:lnTo>
                <a:lnTo>
                  <a:pt x="10118396" y="2330785"/>
                </a:lnTo>
                <a:lnTo>
                  <a:pt x="10078601" y="2335467"/>
                </a:lnTo>
                <a:lnTo>
                  <a:pt x="10038805" y="2341319"/>
                </a:lnTo>
                <a:lnTo>
                  <a:pt x="9999010" y="2346001"/>
                </a:lnTo>
                <a:lnTo>
                  <a:pt x="9959214" y="2348342"/>
                </a:lnTo>
                <a:lnTo>
                  <a:pt x="9920589" y="2348342"/>
                </a:lnTo>
                <a:lnTo>
                  <a:pt x="9884305" y="2343660"/>
                </a:lnTo>
                <a:lnTo>
                  <a:pt x="9846850" y="2334296"/>
                </a:lnTo>
                <a:lnTo>
                  <a:pt x="9812907" y="2320251"/>
                </a:lnTo>
                <a:lnTo>
                  <a:pt x="9777793" y="2301524"/>
                </a:lnTo>
                <a:lnTo>
                  <a:pt x="9742679" y="2282796"/>
                </a:lnTo>
                <a:lnTo>
                  <a:pt x="9707566" y="2261728"/>
                </a:lnTo>
                <a:lnTo>
                  <a:pt x="9673622" y="2241830"/>
                </a:lnTo>
                <a:lnTo>
                  <a:pt x="9637338" y="2224273"/>
                </a:lnTo>
                <a:lnTo>
                  <a:pt x="9602224" y="2210228"/>
                </a:lnTo>
                <a:lnTo>
                  <a:pt x="9565940" y="2200864"/>
                </a:lnTo>
                <a:lnTo>
                  <a:pt x="9528486" y="2197353"/>
                </a:lnTo>
                <a:close/>
              </a:path>
            </a:pathLst>
          </a:custGeom>
          <a:solidFill>
            <a:schemeClr val="bg2"/>
          </a:solidFill>
          <a:ln w="10160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209358-EAEE-4234-BF91-4B103173D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/>
          </a:bodyPr>
          <a:lstStyle/>
          <a:p>
            <a:r>
              <a:rPr lang="en-US"/>
              <a:t>Work study</a:t>
            </a:r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CBA85B1C-8413-4C7D-98D0-7956747EA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54A59-7259-4657-BCA3-754CB9E05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958" y="2145636"/>
            <a:ext cx="6387152" cy="37339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Provides part-time employment for students while enrolled in school</a:t>
            </a:r>
          </a:p>
          <a:p>
            <a:pPr>
              <a:lnSpc>
                <a:spcPct val="100000"/>
              </a:lnSpc>
            </a:pPr>
            <a:r>
              <a:rPr lang="en-US" dirty="0"/>
              <a:t>Available to students with financial need as determined from the Free Application for Federal Student Aid (FAFSA)</a:t>
            </a:r>
          </a:p>
          <a:p>
            <a:pPr>
              <a:lnSpc>
                <a:spcPct val="100000"/>
              </a:lnSpc>
            </a:pPr>
            <a:r>
              <a:rPr lang="en-US" dirty="0"/>
              <a:t>Earnings limited to amount awarded through Financial Aid</a:t>
            </a:r>
          </a:p>
          <a:p>
            <a:pPr>
              <a:lnSpc>
                <a:spcPct val="100000"/>
              </a:lnSpc>
            </a:pPr>
            <a:r>
              <a:rPr lang="en-US" dirty="0"/>
              <a:t>Locate jobs on campus but some may be available off campus as well (check with college/career school for employment opportunities)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49C214-D583-4DF7-88CA-1EE5EA0DD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992F4F-48AF-48FD-B9A8-407DE76D1D2D}"/>
              </a:ext>
            </a:extLst>
          </p:cNvPr>
          <p:cNvSpPr txBox="1"/>
          <p:nvPr/>
        </p:nvSpPr>
        <p:spPr>
          <a:xfrm>
            <a:off x="9014174" y="5900288"/>
            <a:ext cx="26212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canaldointercambio.com/2015/08/programas-de-intercambio-parte-1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647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41490-C933-4C8B-8AA8-37C261149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college now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7D54003-FA06-4FC3-B839-6724C0E9C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41328" y="1451616"/>
            <a:ext cx="2599621" cy="2101975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3CA3C1-4DAD-4B62-8DA8-696A2AF52421}"/>
              </a:ext>
            </a:extLst>
          </p:cNvPr>
          <p:cNvSpPr/>
          <p:nvPr/>
        </p:nvSpPr>
        <p:spPr>
          <a:xfrm>
            <a:off x="1296959" y="1128451"/>
            <a:ext cx="75920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https://studentaid.ed.gov/sa/sites/default/files/college-prep-checklist.pdf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0EFCB-F557-4F89-B9B0-251C26C5632D}"/>
              </a:ext>
            </a:extLst>
          </p:cNvPr>
          <p:cNvSpPr txBox="1"/>
          <p:nvPr/>
        </p:nvSpPr>
        <p:spPr>
          <a:xfrm>
            <a:off x="1109709" y="1924401"/>
            <a:ext cx="75057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Build good financial habits and save for college early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Parents can be a financial educator; help their child to understand the financial responsibility of a college education; start those conversations 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Parents can help their college-bound child with the financial aid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Get to know your high school counselor and learn how they can help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 a plan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Know your resources; learn from the experts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117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80782-35EE-42B0-AA60-F13A28672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765" y="83890"/>
            <a:ext cx="4581236" cy="1015069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000" dirty="0"/>
              <a:t>Know your resources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B271D85-4924-4357-9958-0BAD6A268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764" y="1098958"/>
            <a:ext cx="5597235" cy="5594047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hlinkClick r:id="rId2"/>
              </a:rPr>
              <a:t>https://studentaid.ed.gov/sa/</a:t>
            </a:r>
            <a:r>
              <a:rPr lang="en-US" dirty="0"/>
              <a:t> (Federal Student Aid)</a:t>
            </a:r>
          </a:p>
          <a:p>
            <a:r>
              <a:rPr lang="en-US" dirty="0"/>
              <a:t>Your college/career school’s Financial Aid Office/websites/FAQs</a:t>
            </a:r>
          </a:p>
          <a:p>
            <a:r>
              <a:rPr lang="en-US" dirty="0">
                <a:hlinkClick r:id="rId3"/>
              </a:rPr>
              <a:t>https://studentaid.ed.gov/sa/fafsa</a:t>
            </a:r>
            <a:r>
              <a:rPr lang="en-US" dirty="0"/>
              <a:t> (Free Application for Federal Student Aid)</a:t>
            </a:r>
          </a:p>
          <a:p>
            <a:r>
              <a:rPr lang="en-US" dirty="0">
                <a:hlinkClick r:id="rId4"/>
              </a:rPr>
              <a:t>https://studentloans.gov/myDirectLoan/index.action</a:t>
            </a:r>
            <a:r>
              <a:rPr lang="en-US" dirty="0"/>
              <a:t> (StudenLoans.gov)</a:t>
            </a:r>
          </a:p>
          <a:p>
            <a:r>
              <a:rPr lang="en-US" dirty="0"/>
              <a:t>Scholarship searches: </a:t>
            </a:r>
            <a:r>
              <a:rPr lang="en-US" dirty="0">
                <a:hlinkClick r:id="rId5"/>
              </a:rPr>
              <a:t>https://www.fastweb.com/</a:t>
            </a:r>
            <a:r>
              <a:rPr lang="en-US" dirty="0"/>
              <a:t> (</a:t>
            </a:r>
            <a:r>
              <a:rPr lang="en-US" dirty="0" err="1"/>
              <a:t>FastWeb</a:t>
            </a:r>
            <a:r>
              <a:rPr lang="en-US" dirty="0"/>
              <a:t>), </a:t>
            </a:r>
            <a:r>
              <a:rPr lang="en-US" dirty="0">
                <a:hlinkClick r:id="rId6"/>
              </a:rPr>
              <a:t>https://bigfuture.collegeboard.org/scholarship-search</a:t>
            </a:r>
            <a:r>
              <a:rPr lang="en-US" dirty="0"/>
              <a:t> (</a:t>
            </a:r>
            <a:r>
              <a:rPr lang="en-US" dirty="0" err="1"/>
              <a:t>BigFutre</a:t>
            </a:r>
            <a:r>
              <a:rPr lang="en-US" dirty="0"/>
              <a:t> – </a:t>
            </a:r>
            <a:r>
              <a:rPr lang="en-US" dirty="0" err="1"/>
              <a:t>CollegeBoard</a:t>
            </a:r>
            <a:r>
              <a:rPr lang="en-US" dirty="0"/>
              <a:t>), </a:t>
            </a:r>
            <a:r>
              <a:rPr lang="en-US" dirty="0">
                <a:hlinkClick r:id="rId7"/>
              </a:rPr>
              <a:t>https://www.careeronestop.org/toolkit/training/find-scholarships.aspx</a:t>
            </a:r>
            <a:r>
              <a:rPr lang="en-US" dirty="0"/>
              <a:t> (</a:t>
            </a:r>
            <a:r>
              <a:rPr lang="en-US" dirty="0" err="1"/>
              <a:t>Careeronestop</a:t>
            </a:r>
            <a:r>
              <a:rPr lang="en-US" dirty="0"/>
              <a:t>)</a:t>
            </a:r>
          </a:p>
          <a:p>
            <a:r>
              <a:rPr lang="en-US" dirty="0"/>
              <a:t>Your high school counselor</a:t>
            </a:r>
          </a:p>
          <a:p>
            <a:r>
              <a:rPr lang="en-US" dirty="0">
                <a:hlinkClick r:id="rId8"/>
              </a:rPr>
              <a:t>http://collegegoalwi.org/</a:t>
            </a:r>
            <a:r>
              <a:rPr lang="en-US" dirty="0"/>
              <a:t> College Goal Wisconsin</a:t>
            </a:r>
          </a:p>
          <a:p>
            <a:r>
              <a:rPr lang="en-US" dirty="0" err="1"/>
              <a:t>GradReady</a:t>
            </a:r>
            <a:r>
              <a:rPr lang="en-US" dirty="0"/>
              <a:t> (free financial literacy tool) </a:t>
            </a:r>
            <a:r>
              <a:rPr lang="en-US" dirty="0">
                <a:hlinkClick r:id="rId9"/>
              </a:rPr>
              <a:t>https://gradready.com/gradready/sponsor/uwsp</a:t>
            </a:r>
            <a:r>
              <a:rPr lang="en-US" dirty="0"/>
              <a:t> </a:t>
            </a:r>
          </a:p>
          <a:p>
            <a:r>
              <a:rPr lang="en-US" dirty="0">
                <a:hlinkClick r:id="rId10"/>
              </a:rPr>
              <a:t>https://uwhelp.wisconsin.edu/counselors/navigating-financial-aid/uw-system-tuition-chart/</a:t>
            </a:r>
            <a:r>
              <a:rPr lang="en-US" dirty="0"/>
              <a:t> </a:t>
            </a:r>
          </a:p>
          <a:p>
            <a:r>
              <a:rPr lang="en-US" dirty="0">
                <a:hlinkClick r:id="rId11"/>
              </a:rPr>
              <a:t>https://collegecost.ed.gov/netpricecenter.aspx</a:t>
            </a:r>
            <a:r>
              <a:rPr lang="en-US" dirty="0"/>
              <a:t> (Net Price Calculator)</a:t>
            </a:r>
          </a:p>
          <a:p>
            <a:r>
              <a:rPr lang="en-US" dirty="0">
                <a:hlinkClick r:id="rId12"/>
              </a:rPr>
              <a:t>https://studentloans.gov/myDirectLoan/repaymentEstimator.action?_ga=2.193345646.255285496.1542043205-640967052.1532022757</a:t>
            </a:r>
            <a:r>
              <a:rPr lang="en-US" dirty="0"/>
              <a:t> (Repayment Estimator) </a:t>
            </a:r>
          </a:p>
          <a:p>
            <a:r>
              <a:rPr lang="en-US" dirty="0">
                <a:hlinkClick r:id="rId13"/>
              </a:rPr>
              <a:t>https://studentaid.ed.gov/sa/prepare-for-college/budgeting#why</a:t>
            </a:r>
            <a:r>
              <a:rPr lang="en-US" dirty="0"/>
              <a:t> (Budgeting)</a:t>
            </a:r>
          </a:p>
          <a:p>
            <a:r>
              <a:rPr lang="en-US" dirty="0">
                <a:hlinkClick r:id="rId14"/>
              </a:rPr>
              <a:t>https://studentaid.ed.gov/sa/sites/default/files/college-prep-checklist.pdf</a:t>
            </a:r>
            <a:r>
              <a:rPr lang="en-US" dirty="0"/>
              <a:t> (Prep checklist)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FB8E5DD-C45B-43CC-A895-E99E100030C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6912528" y="302004"/>
            <a:ext cx="4756558" cy="61407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7F9E09-BBB1-4F68-B47D-79B0670CE727}"/>
              </a:ext>
            </a:extLst>
          </p:cNvPr>
          <p:cNvSpPr txBox="1"/>
          <p:nvPr/>
        </p:nvSpPr>
        <p:spPr>
          <a:xfrm>
            <a:off x="8452998" y="6039099"/>
            <a:ext cx="26212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16" tooltip="http://lastmoney.tistory.com/28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7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843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497D5D7A-AFA0-473A-841E-E2EFFB186A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8" r="29202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14" name="Freeform 10">
            <a:extLst>
              <a:ext uri="{FF2B5EF4-FFF2-40B4-BE49-F238E27FC236}">
                <a16:creationId xmlns:a16="http://schemas.microsoft.com/office/drawing/2014/main" id="{E1CE536E-134A-4A35-900B-30F927D5B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53A5AA-B53D-4FC6-8039-C7816F878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765049" y="2624283"/>
            <a:ext cx="6245350" cy="3370116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Office of Financial Aid &amp; Scholarships</a:t>
            </a:r>
            <a:br>
              <a:rPr lang="en-US" sz="2400" dirty="0"/>
            </a:br>
            <a:r>
              <a:rPr lang="en-US" sz="2400" dirty="0"/>
              <a:t>103 Student Services center</a:t>
            </a:r>
            <a:br>
              <a:rPr lang="en-US" sz="2400" dirty="0"/>
            </a:br>
            <a:r>
              <a:rPr lang="en-US" sz="2400" dirty="0" err="1"/>
              <a:t>stevens</a:t>
            </a:r>
            <a:r>
              <a:rPr lang="en-US" sz="2400" dirty="0"/>
              <a:t> point, WI 54481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>
                <a:hlinkClick r:id="rId4"/>
              </a:rPr>
              <a:t>finaid@uwsp.edu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715-346-4771</a:t>
            </a:r>
            <a:br>
              <a:rPr lang="en-US" sz="2400" dirty="0"/>
            </a:br>
            <a:br>
              <a:rPr lang="en-US" sz="2400" dirty="0"/>
            </a:br>
            <a:r>
              <a:rPr lang="en-US" sz="1600" cap="none" dirty="0">
                <a:solidFill>
                  <a:srgbClr val="0070C0"/>
                </a:solidFill>
              </a:rPr>
              <a:t>https://www.uwsp.edu/finaid/Pages/default.aspx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0382D1-1594-4E3D-842E-04E1E5E7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523A0BF-3F35-4DF5-94D9-F77270FD26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11711" y="306819"/>
            <a:ext cx="6398687" cy="201064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D9C180-564A-41C1-AFCE-CCC3E9CE8918}"/>
              </a:ext>
            </a:extLst>
          </p:cNvPr>
          <p:cNvSpPr txBox="1"/>
          <p:nvPr/>
        </p:nvSpPr>
        <p:spPr>
          <a:xfrm>
            <a:off x="9607639" y="6657945"/>
            <a:ext cx="258436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educom1411.tistory.com/2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63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8AD482-27A4-454E-8A3A-84F73CBDA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322422E2-F15A-43AE-98F1-7210710B0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034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7AE6A2-6AE0-47CC-8C83-377F5EB60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1078378"/>
            <a:ext cx="2917551" cy="4701244"/>
          </a:xfrm>
        </p:spPr>
        <p:txBody>
          <a:bodyPr anchor="ctr">
            <a:normAutofit/>
          </a:bodyPr>
          <a:lstStyle/>
          <a:p>
            <a:r>
              <a:rPr lang="en-US" sz="3600"/>
              <a:t>topics</a:t>
            </a: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BDC8164B-5FC0-4CBD-B7AE-0CB8780FF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B4D7577-0B8A-4EED-A42C-2B17B48C2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343" y="1078378"/>
            <a:ext cx="7229102" cy="4701244"/>
          </a:xfrm>
        </p:spPr>
        <p:txBody>
          <a:bodyPr anchor="ctr">
            <a:normAutofit/>
          </a:bodyPr>
          <a:lstStyle/>
          <a:p>
            <a:r>
              <a:rPr lang="en-US" sz="2800" dirty="0"/>
              <a:t>How do I apply for financial aid?</a:t>
            </a:r>
          </a:p>
          <a:p>
            <a:r>
              <a:rPr lang="en-US" sz="2800" dirty="0"/>
              <a:t>What does it cost to go to college?</a:t>
            </a:r>
          </a:p>
          <a:p>
            <a:r>
              <a:rPr lang="en-US" sz="2800" dirty="0"/>
              <a:t>Loans, grants, scholarships and work study</a:t>
            </a:r>
          </a:p>
          <a:p>
            <a:r>
              <a:rPr lang="en-US" sz="2800" dirty="0"/>
              <a:t>Make plans now </a:t>
            </a:r>
          </a:p>
          <a:p>
            <a:r>
              <a:rPr lang="en-US" sz="2800" dirty="0"/>
              <a:t>Q &amp; 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834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C615D28-8D37-47CB-9D5B-9ACFDA308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EADCCF-CA41-4FF0-8280-B1EE94C43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1951"/>
            <a:ext cx="5838825" cy="1162051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How do I apply for financial aid?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7E07C34-9114-4A5F-A7A3-72967E1CD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1524002"/>
            <a:ext cx="4969325" cy="4895848"/>
          </a:xfrm>
        </p:spPr>
        <p:txBody>
          <a:bodyPr anchor="t">
            <a:noAutofit/>
          </a:bodyPr>
          <a:lstStyle/>
          <a:p>
            <a:r>
              <a:rPr lang="en-US" sz="2400" dirty="0"/>
              <a:t>It all begins with the Free Application for Federal Student Aid (FAFSA):</a:t>
            </a:r>
          </a:p>
          <a:p>
            <a:r>
              <a:rPr lang="en-US" sz="2400" dirty="0"/>
              <a:t>Use the phone app</a:t>
            </a:r>
          </a:p>
          <a:p>
            <a:r>
              <a:rPr lang="en-US" sz="2400" dirty="0"/>
              <a:t>Website: fafsa.ed.gov </a:t>
            </a:r>
          </a:p>
          <a:p>
            <a:r>
              <a:rPr lang="en-US" sz="2400" dirty="0"/>
              <a:t>Or paper form (significantly longer response rate, 6-11 weeks)</a:t>
            </a:r>
          </a:p>
          <a:p>
            <a:r>
              <a:rPr lang="en-US" sz="2400" dirty="0"/>
              <a:t>Helpful resources: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FAFSA4caster.ed.gov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College Goal Wisconsin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009A1112-239E-4149-B803-9EC081E37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0946" y="2529102"/>
            <a:ext cx="3361914" cy="3357830"/>
          </a:xfrm>
          <a:custGeom>
            <a:avLst/>
            <a:gdLst>
              <a:gd name="connsiteX0" fmla="*/ 3095991 w 6191980"/>
              <a:gd name="connsiteY0" fmla="*/ 0 h 6184462"/>
              <a:gd name="connsiteX1" fmla="*/ 3156069 w 6191980"/>
              <a:gd name="connsiteY1" fmla="*/ 5631 h 6184462"/>
              <a:gd name="connsiteX2" fmla="*/ 3214272 w 6191980"/>
              <a:gd name="connsiteY2" fmla="*/ 20652 h 6184462"/>
              <a:gd name="connsiteX3" fmla="*/ 3270598 w 6191980"/>
              <a:gd name="connsiteY3" fmla="*/ 43182 h 6184462"/>
              <a:gd name="connsiteX4" fmla="*/ 3328798 w 6191980"/>
              <a:gd name="connsiteY4" fmla="*/ 71344 h 6184462"/>
              <a:gd name="connsiteX5" fmla="*/ 3383247 w 6191980"/>
              <a:gd name="connsiteY5" fmla="*/ 103262 h 6184462"/>
              <a:gd name="connsiteX6" fmla="*/ 3439573 w 6191980"/>
              <a:gd name="connsiteY6" fmla="*/ 137057 h 6184462"/>
              <a:gd name="connsiteX7" fmla="*/ 3495897 w 6191980"/>
              <a:gd name="connsiteY7" fmla="*/ 167096 h 6184462"/>
              <a:gd name="connsiteX8" fmla="*/ 3552221 w 6191980"/>
              <a:gd name="connsiteY8" fmla="*/ 197137 h 6184462"/>
              <a:gd name="connsiteX9" fmla="*/ 3606669 w 6191980"/>
              <a:gd name="connsiteY9" fmla="*/ 219666 h 6184462"/>
              <a:gd name="connsiteX10" fmla="*/ 3666749 w 6191980"/>
              <a:gd name="connsiteY10" fmla="*/ 234686 h 6184462"/>
              <a:gd name="connsiteX11" fmla="*/ 3724950 w 6191980"/>
              <a:gd name="connsiteY11" fmla="*/ 242197 h 6184462"/>
              <a:gd name="connsiteX12" fmla="*/ 3786907 w 6191980"/>
              <a:gd name="connsiteY12" fmla="*/ 242197 h 6184462"/>
              <a:gd name="connsiteX13" fmla="*/ 3850743 w 6191980"/>
              <a:gd name="connsiteY13" fmla="*/ 238443 h 6184462"/>
              <a:gd name="connsiteX14" fmla="*/ 3914577 w 6191980"/>
              <a:gd name="connsiteY14" fmla="*/ 230932 h 6184462"/>
              <a:gd name="connsiteX15" fmla="*/ 3978413 w 6191980"/>
              <a:gd name="connsiteY15" fmla="*/ 221545 h 6184462"/>
              <a:gd name="connsiteX16" fmla="*/ 4042247 w 6191980"/>
              <a:gd name="connsiteY16" fmla="*/ 214035 h 6184462"/>
              <a:gd name="connsiteX17" fmla="*/ 4106083 w 6191980"/>
              <a:gd name="connsiteY17" fmla="*/ 208401 h 6184462"/>
              <a:gd name="connsiteX18" fmla="*/ 4166161 w 6191980"/>
              <a:gd name="connsiteY18" fmla="*/ 210279 h 6184462"/>
              <a:gd name="connsiteX19" fmla="*/ 4224364 w 6191980"/>
              <a:gd name="connsiteY19" fmla="*/ 217789 h 6184462"/>
              <a:gd name="connsiteX20" fmla="*/ 4280690 w 6191980"/>
              <a:gd name="connsiteY20" fmla="*/ 234686 h 6184462"/>
              <a:gd name="connsiteX21" fmla="*/ 4327628 w 6191980"/>
              <a:gd name="connsiteY21" fmla="*/ 259094 h 6184462"/>
              <a:gd name="connsiteX22" fmla="*/ 4372686 w 6191980"/>
              <a:gd name="connsiteY22" fmla="*/ 291012 h 6184462"/>
              <a:gd name="connsiteX23" fmla="*/ 4412114 w 6191980"/>
              <a:gd name="connsiteY23" fmla="*/ 328561 h 6184462"/>
              <a:gd name="connsiteX24" fmla="*/ 4451542 w 6191980"/>
              <a:gd name="connsiteY24" fmla="*/ 371743 h 6184462"/>
              <a:gd name="connsiteX25" fmla="*/ 4487214 w 6191980"/>
              <a:gd name="connsiteY25" fmla="*/ 416803 h 6184462"/>
              <a:gd name="connsiteX26" fmla="*/ 4522886 w 6191980"/>
              <a:gd name="connsiteY26" fmla="*/ 463741 h 6184462"/>
              <a:gd name="connsiteX27" fmla="*/ 4558559 w 6191980"/>
              <a:gd name="connsiteY27" fmla="*/ 510678 h 6184462"/>
              <a:gd name="connsiteX28" fmla="*/ 4594231 w 6191980"/>
              <a:gd name="connsiteY28" fmla="*/ 555737 h 6184462"/>
              <a:gd name="connsiteX29" fmla="*/ 4631782 w 6191980"/>
              <a:gd name="connsiteY29" fmla="*/ 598919 h 6184462"/>
              <a:gd name="connsiteX30" fmla="*/ 4674964 w 6191980"/>
              <a:gd name="connsiteY30" fmla="*/ 636471 h 6184462"/>
              <a:gd name="connsiteX31" fmla="*/ 4716270 w 6191980"/>
              <a:gd name="connsiteY31" fmla="*/ 670266 h 6184462"/>
              <a:gd name="connsiteX32" fmla="*/ 4763206 w 6191980"/>
              <a:gd name="connsiteY32" fmla="*/ 696549 h 6184462"/>
              <a:gd name="connsiteX33" fmla="*/ 4813899 w 6191980"/>
              <a:gd name="connsiteY33" fmla="*/ 719079 h 6184462"/>
              <a:gd name="connsiteX34" fmla="*/ 4868345 w 6191980"/>
              <a:gd name="connsiteY34" fmla="*/ 737854 h 6184462"/>
              <a:gd name="connsiteX35" fmla="*/ 4924669 w 6191980"/>
              <a:gd name="connsiteY35" fmla="*/ 754751 h 6184462"/>
              <a:gd name="connsiteX36" fmla="*/ 4980995 w 6191980"/>
              <a:gd name="connsiteY36" fmla="*/ 769772 h 6184462"/>
              <a:gd name="connsiteX37" fmla="*/ 5039198 w 6191980"/>
              <a:gd name="connsiteY37" fmla="*/ 784792 h 6184462"/>
              <a:gd name="connsiteX38" fmla="*/ 5093644 w 6191980"/>
              <a:gd name="connsiteY38" fmla="*/ 801690 h 6184462"/>
              <a:gd name="connsiteX39" fmla="*/ 5148091 w 6191980"/>
              <a:gd name="connsiteY39" fmla="*/ 820464 h 6184462"/>
              <a:gd name="connsiteX40" fmla="*/ 5198784 w 6191980"/>
              <a:gd name="connsiteY40" fmla="*/ 842995 h 6184462"/>
              <a:gd name="connsiteX41" fmla="*/ 5243845 w 6191980"/>
              <a:gd name="connsiteY41" fmla="*/ 871157 h 6184462"/>
              <a:gd name="connsiteX42" fmla="*/ 5285151 w 6191980"/>
              <a:gd name="connsiteY42" fmla="*/ 904952 h 6184462"/>
              <a:gd name="connsiteX43" fmla="*/ 5318944 w 6191980"/>
              <a:gd name="connsiteY43" fmla="*/ 946257 h 6184462"/>
              <a:gd name="connsiteX44" fmla="*/ 5347108 w 6191980"/>
              <a:gd name="connsiteY44" fmla="*/ 991317 h 6184462"/>
              <a:gd name="connsiteX45" fmla="*/ 5369636 w 6191980"/>
              <a:gd name="connsiteY45" fmla="*/ 1042007 h 6184462"/>
              <a:gd name="connsiteX46" fmla="*/ 5388410 w 6191980"/>
              <a:gd name="connsiteY46" fmla="*/ 1096456 h 6184462"/>
              <a:gd name="connsiteX47" fmla="*/ 5405308 w 6191980"/>
              <a:gd name="connsiteY47" fmla="*/ 1150903 h 6184462"/>
              <a:gd name="connsiteX48" fmla="*/ 5420328 w 6191980"/>
              <a:gd name="connsiteY48" fmla="*/ 1209105 h 6184462"/>
              <a:gd name="connsiteX49" fmla="*/ 5435349 w 6191980"/>
              <a:gd name="connsiteY49" fmla="*/ 1265429 h 6184462"/>
              <a:gd name="connsiteX50" fmla="*/ 5452246 w 6191980"/>
              <a:gd name="connsiteY50" fmla="*/ 1321755 h 6184462"/>
              <a:gd name="connsiteX51" fmla="*/ 5471021 w 6191980"/>
              <a:gd name="connsiteY51" fmla="*/ 1376203 h 6184462"/>
              <a:gd name="connsiteX52" fmla="*/ 5493550 w 6191980"/>
              <a:gd name="connsiteY52" fmla="*/ 1426896 h 6184462"/>
              <a:gd name="connsiteX53" fmla="*/ 5519836 w 6191980"/>
              <a:gd name="connsiteY53" fmla="*/ 1473832 h 6184462"/>
              <a:gd name="connsiteX54" fmla="*/ 5553632 w 6191980"/>
              <a:gd name="connsiteY54" fmla="*/ 1515138 h 6184462"/>
              <a:gd name="connsiteX55" fmla="*/ 5591181 w 6191980"/>
              <a:gd name="connsiteY55" fmla="*/ 1558320 h 6184462"/>
              <a:gd name="connsiteX56" fmla="*/ 5634364 w 6191980"/>
              <a:gd name="connsiteY56" fmla="*/ 1595869 h 6184462"/>
              <a:gd name="connsiteX57" fmla="*/ 5679425 w 6191980"/>
              <a:gd name="connsiteY57" fmla="*/ 1631541 h 6184462"/>
              <a:gd name="connsiteX58" fmla="*/ 5728238 w 6191980"/>
              <a:gd name="connsiteY58" fmla="*/ 1667213 h 6184462"/>
              <a:gd name="connsiteX59" fmla="*/ 5775175 w 6191980"/>
              <a:gd name="connsiteY59" fmla="*/ 1702885 h 6184462"/>
              <a:gd name="connsiteX60" fmla="*/ 5820236 w 6191980"/>
              <a:gd name="connsiteY60" fmla="*/ 1738560 h 6184462"/>
              <a:gd name="connsiteX61" fmla="*/ 5863416 w 6191980"/>
              <a:gd name="connsiteY61" fmla="*/ 1777986 h 6184462"/>
              <a:gd name="connsiteX62" fmla="*/ 5900968 w 6191980"/>
              <a:gd name="connsiteY62" fmla="*/ 1817414 h 6184462"/>
              <a:gd name="connsiteX63" fmla="*/ 5932886 w 6191980"/>
              <a:gd name="connsiteY63" fmla="*/ 1862474 h 6184462"/>
              <a:gd name="connsiteX64" fmla="*/ 5957294 w 6191980"/>
              <a:gd name="connsiteY64" fmla="*/ 1909410 h 6184462"/>
              <a:gd name="connsiteX65" fmla="*/ 5974191 w 6191980"/>
              <a:gd name="connsiteY65" fmla="*/ 1965736 h 6184462"/>
              <a:gd name="connsiteX66" fmla="*/ 5981700 w 6191980"/>
              <a:gd name="connsiteY66" fmla="*/ 2023938 h 6184462"/>
              <a:gd name="connsiteX67" fmla="*/ 5983578 w 6191980"/>
              <a:gd name="connsiteY67" fmla="*/ 2084018 h 6184462"/>
              <a:gd name="connsiteX68" fmla="*/ 5977945 w 6191980"/>
              <a:gd name="connsiteY68" fmla="*/ 2147852 h 6184462"/>
              <a:gd name="connsiteX69" fmla="*/ 5970435 w 6191980"/>
              <a:gd name="connsiteY69" fmla="*/ 2211686 h 6184462"/>
              <a:gd name="connsiteX70" fmla="*/ 5961048 w 6191980"/>
              <a:gd name="connsiteY70" fmla="*/ 2275522 h 6184462"/>
              <a:gd name="connsiteX71" fmla="*/ 5953538 w 6191980"/>
              <a:gd name="connsiteY71" fmla="*/ 2339356 h 6184462"/>
              <a:gd name="connsiteX72" fmla="*/ 5949784 w 6191980"/>
              <a:gd name="connsiteY72" fmla="*/ 2403192 h 6184462"/>
              <a:gd name="connsiteX73" fmla="*/ 5949784 w 6191980"/>
              <a:gd name="connsiteY73" fmla="*/ 2465149 h 6184462"/>
              <a:gd name="connsiteX74" fmla="*/ 5957294 w 6191980"/>
              <a:gd name="connsiteY74" fmla="*/ 2523350 h 6184462"/>
              <a:gd name="connsiteX75" fmla="*/ 5972312 w 6191980"/>
              <a:gd name="connsiteY75" fmla="*/ 2581552 h 6184462"/>
              <a:gd name="connsiteX76" fmla="*/ 5994843 w 6191980"/>
              <a:gd name="connsiteY76" fmla="*/ 2636001 h 6184462"/>
              <a:gd name="connsiteX77" fmla="*/ 6024884 w 6191980"/>
              <a:gd name="connsiteY77" fmla="*/ 2692325 h 6184462"/>
              <a:gd name="connsiteX78" fmla="*/ 6054922 w 6191980"/>
              <a:gd name="connsiteY78" fmla="*/ 2748651 h 6184462"/>
              <a:gd name="connsiteX79" fmla="*/ 6088718 w 6191980"/>
              <a:gd name="connsiteY79" fmla="*/ 2804974 h 6184462"/>
              <a:gd name="connsiteX80" fmla="*/ 6120634 w 6191980"/>
              <a:gd name="connsiteY80" fmla="*/ 2859423 h 6184462"/>
              <a:gd name="connsiteX81" fmla="*/ 6148798 w 6191980"/>
              <a:gd name="connsiteY81" fmla="*/ 2917624 h 6184462"/>
              <a:gd name="connsiteX82" fmla="*/ 6171326 w 6191980"/>
              <a:gd name="connsiteY82" fmla="*/ 2973950 h 6184462"/>
              <a:gd name="connsiteX83" fmla="*/ 6186347 w 6191980"/>
              <a:gd name="connsiteY83" fmla="*/ 3032152 h 6184462"/>
              <a:gd name="connsiteX84" fmla="*/ 6191980 w 6191980"/>
              <a:gd name="connsiteY84" fmla="*/ 3092230 h 6184462"/>
              <a:gd name="connsiteX85" fmla="*/ 6186347 w 6191980"/>
              <a:gd name="connsiteY85" fmla="*/ 3152310 h 6184462"/>
              <a:gd name="connsiteX86" fmla="*/ 6171326 w 6191980"/>
              <a:gd name="connsiteY86" fmla="*/ 3210513 h 6184462"/>
              <a:gd name="connsiteX87" fmla="*/ 6148798 w 6191980"/>
              <a:gd name="connsiteY87" fmla="*/ 3266839 h 6184462"/>
              <a:gd name="connsiteX88" fmla="*/ 6120634 w 6191980"/>
              <a:gd name="connsiteY88" fmla="*/ 3325039 h 6184462"/>
              <a:gd name="connsiteX89" fmla="*/ 6088718 w 6191980"/>
              <a:gd name="connsiteY89" fmla="*/ 3379488 h 6184462"/>
              <a:gd name="connsiteX90" fmla="*/ 6054922 w 6191980"/>
              <a:gd name="connsiteY90" fmla="*/ 3435814 h 6184462"/>
              <a:gd name="connsiteX91" fmla="*/ 6024884 w 6191980"/>
              <a:gd name="connsiteY91" fmla="*/ 3492137 h 6184462"/>
              <a:gd name="connsiteX92" fmla="*/ 5994843 w 6191980"/>
              <a:gd name="connsiteY92" fmla="*/ 3548461 h 6184462"/>
              <a:gd name="connsiteX93" fmla="*/ 5972312 w 6191980"/>
              <a:gd name="connsiteY93" fmla="*/ 3602910 h 6184462"/>
              <a:gd name="connsiteX94" fmla="*/ 5957294 w 6191980"/>
              <a:gd name="connsiteY94" fmla="*/ 3661113 h 6184462"/>
              <a:gd name="connsiteX95" fmla="*/ 5949784 w 6191980"/>
              <a:gd name="connsiteY95" fmla="*/ 3719313 h 6184462"/>
              <a:gd name="connsiteX96" fmla="*/ 5949784 w 6191980"/>
              <a:gd name="connsiteY96" fmla="*/ 3781272 h 6184462"/>
              <a:gd name="connsiteX97" fmla="*/ 5953538 w 6191980"/>
              <a:gd name="connsiteY97" fmla="*/ 3845106 h 6184462"/>
              <a:gd name="connsiteX98" fmla="*/ 5961048 w 6191980"/>
              <a:gd name="connsiteY98" fmla="*/ 3908940 h 6184462"/>
              <a:gd name="connsiteX99" fmla="*/ 5970435 w 6191980"/>
              <a:gd name="connsiteY99" fmla="*/ 3972776 h 6184462"/>
              <a:gd name="connsiteX100" fmla="*/ 5977945 w 6191980"/>
              <a:gd name="connsiteY100" fmla="*/ 4036610 h 6184462"/>
              <a:gd name="connsiteX101" fmla="*/ 5983578 w 6191980"/>
              <a:gd name="connsiteY101" fmla="*/ 4100444 h 6184462"/>
              <a:gd name="connsiteX102" fmla="*/ 5981700 w 6191980"/>
              <a:gd name="connsiteY102" fmla="*/ 4160526 h 6184462"/>
              <a:gd name="connsiteX103" fmla="*/ 5974191 w 6191980"/>
              <a:gd name="connsiteY103" fmla="*/ 4218729 h 6184462"/>
              <a:gd name="connsiteX104" fmla="*/ 5957294 w 6191980"/>
              <a:gd name="connsiteY104" fmla="*/ 4275053 h 6184462"/>
              <a:gd name="connsiteX105" fmla="*/ 5932886 w 6191980"/>
              <a:gd name="connsiteY105" fmla="*/ 4321989 h 6184462"/>
              <a:gd name="connsiteX106" fmla="*/ 5900968 w 6191980"/>
              <a:gd name="connsiteY106" fmla="*/ 4367050 h 6184462"/>
              <a:gd name="connsiteX107" fmla="*/ 5863416 w 6191980"/>
              <a:gd name="connsiteY107" fmla="*/ 4406477 h 6184462"/>
              <a:gd name="connsiteX108" fmla="*/ 5820236 w 6191980"/>
              <a:gd name="connsiteY108" fmla="*/ 4445903 h 6184462"/>
              <a:gd name="connsiteX109" fmla="*/ 5775175 w 6191980"/>
              <a:gd name="connsiteY109" fmla="*/ 4481577 h 6184462"/>
              <a:gd name="connsiteX110" fmla="*/ 5728238 w 6191980"/>
              <a:gd name="connsiteY110" fmla="*/ 4517249 h 6184462"/>
              <a:gd name="connsiteX111" fmla="*/ 5679425 w 6191980"/>
              <a:gd name="connsiteY111" fmla="*/ 4552921 h 6184462"/>
              <a:gd name="connsiteX112" fmla="*/ 5634364 w 6191980"/>
              <a:gd name="connsiteY112" fmla="*/ 4588593 h 6184462"/>
              <a:gd name="connsiteX113" fmla="*/ 5591181 w 6191980"/>
              <a:gd name="connsiteY113" fmla="*/ 4626142 h 6184462"/>
              <a:gd name="connsiteX114" fmla="*/ 5553632 w 6191980"/>
              <a:gd name="connsiteY114" fmla="*/ 4669325 h 6184462"/>
              <a:gd name="connsiteX115" fmla="*/ 5519836 w 6191980"/>
              <a:gd name="connsiteY115" fmla="*/ 4710630 h 6184462"/>
              <a:gd name="connsiteX116" fmla="*/ 5493550 w 6191980"/>
              <a:gd name="connsiteY116" fmla="*/ 4757566 h 6184462"/>
              <a:gd name="connsiteX117" fmla="*/ 5471021 w 6191980"/>
              <a:gd name="connsiteY117" fmla="*/ 4808259 h 6184462"/>
              <a:gd name="connsiteX118" fmla="*/ 5452246 w 6191980"/>
              <a:gd name="connsiteY118" fmla="*/ 4862708 h 6184462"/>
              <a:gd name="connsiteX119" fmla="*/ 5435349 w 6191980"/>
              <a:gd name="connsiteY119" fmla="*/ 4919033 h 6184462"/>
              <a:gd name="connsiteX120" fmla="*/ 5420328 w 6191980"/>
              <a:gd name="connsiteY120" fmla="*/ 4975357 h 6184462"/>
              <a:gd name="connsiteX121" fmla="*/ 5405308 w 6191980"/>
              <a:gd name="connsiteY121" fmla="*/ 5033560 h 6184462"/>
              <a:gd name="connsiteX122" fmla="*/ 5388410 w 6191980"/>
              <a:gd name="connsiteY122" fmla="*/ 5088007 h 6184462"/>
              <a:gd name="connsiteX123" fmla="*/ 5369636 w 6191980"/>
              <a:gd name="connsiteY123" fmla="*/ 5142453 h 6184462"/>
              <a:gd name="connsiteX124" fmla="*/ 5347108 w 6191980"/>
              <a:gd name="connsiteY124" fmla="*/ 5193146 h 6184462"/>
              <a:gd name="connsiteX125" fmla="*/ 5318944 w 6191980"/>
              <a:gd name="connsiteY125" fmla="*/ 5238207 h 6184462"/>
              <a:gd name="connsiteX126" fmla="*/ 5285151 w 6191980"/>
              <a:gd name="connsiteY126" fmla="*/ 5279510 h 6184462"/>
              <a:gd name="connsiteX127" fmla="*/ 5243845 w 6191980"/>
              <a:gd name="connsiteY127" fmla="*/ 5313305 h 6184462"/>
              <a:gd name="connsiteX128" fmla="*/ 5198784 w 6191980"/>
              <a:gd name="connsiteY128" fmla="*/ 5341467 h 6184462"/>
              <a:gd name="connsiteX129" fmla="*/ 5148091 w 6191980"/>
              <a:gd name="connsiteY129" fmla="*/ 5363998 h 6184462"/>
              <a:gd name="connsiteX130" fmla="*/ 5093644 w 6191980"/>
              <a:gd name="connsiteY130" fmla="*/ 5382773 h 6184462"/>
              <a:gd name="connsiteX131" fmla="*/ 5039198 w 6191980"/>
              <a:gd name="connsiteY131" fmla="*/ 5399670 h 6184462"/>
              <a:gd name="connsiteX132" fmla="*/ 4980995 w 6191980"/>
              <a:gd name="connsiteY132" fmla="*/ 5414691 h 6184462"/>
              <a:gd name="connsiteX133" fmla="*/ 4924669 w 6191980"/>
              <a:gd name="connsiteY133" fmla="*/ 5429711 h 6184462"/>
              <a:gd name="connsiteX134" fmla="*/ 4868345 w 6191980"/>
              <a:gd name="connsiteY134" fmla="*/ 5446609 h 6184462"/>
              <a:gd name="connsiteX135" fmla="*/ 4813899 w 6191980"/>
              <a:gd name="connsiteY135" fmla="*/ 5465383 h 6184462"/>
              <a:gd name="connsiteX136" fmla="*/ 4763206 w 6191980"/>
              <a:gd name="connsiteY136" fmla="*/ 5487914 h 6184462"/>
              <a:gd name="connsiteX137" fmla="*/ 4716270 w 6191980"/>
              <a:gd name="connsiteY137" fmla="*/ 5514197 h 6184462"/>
              <a:gd name="connsiteX138" fmla="*/ 4674964 w 6191980"/>
              <a:gd name="connsiteY138" fmla="*/ 5547992 h 6184462"/>
              <a:gd name="connsiteX139" fmla="*/ 4631782 w 6191980"/>
              <a:gd name="connsiteY139" fmla="*/ 5585543 h 6184462"/>
              <a:gd name="connsiteX140" fmla="*/ 4594231 w 6191980"/>
              <a:gd name="connsiteY140" fmla="*/ 5628725 h 6184462"/>
              <a:gd name="connsiteX141" fmla="*/ 4558559 w 6191980"/>
              <a:gd name="connsiteY141" fmla="*/ 5673785 h 6184462"/>
              <a:gd name="connsiteX142" fmla="*/ 4522886 w 6191980"/>
              <a:gd name="connsiteY142" fmla="*/ 5720721 h 6184462"/>
              <a:gd name="connsiteX143" fmla="*/ 4487214 w 6191980"/>
              <a:gd name="connsiteY143" fmla="*/ 5767659 h 6184462"/>
              <a:gd name="connsiteX144" fmla="*/ 4451542 w 6191980"/>
              <a:gd name="connsiteY144" fmla="*/ 5812719 h 6184462"/>
              <a:gd name="connsiteX145" fmla="*/ 4412114 w 6191980"/>
              <a:gd name="connsiteY145" fmla="*/ 5855901 h 6184462"/>
              <a:gd name="connsiteX146" fmla="*/ 4372686 w 6191980"/>
              <a:gd name="connsiteY146" fmla="*/ 5893450 h 6184462"/>
              <a:gd name="connsiteX147" fmla="*/ 4327628 w 6191980"/>
              <a:gd name="connsiteY147" fmla="*/ 5925368 h 6184462"/>
              <a:gd name="connsiteX148" fmla="*/ 4280690 w 6191980"/>
              <a:gd name="connsiteY148" fmla="*/ 5949776 h 6184462"/>
              <a:gd name="connsiteX149" fmla="*/ 4224364 w 6191980"/>
              <a:gd name="connsiteY149" fmla="*/ 5966674 h 6184462"/>
              <a:gd name="connsiteX150" fmla="*/ 4166161 w 6191980"/>
              <a:gd name="connsiteY150" fmla="*/ 5974184 h 6184462"/>
              <a:gd name="connsiteX151" fmla="*/ 4106083 w 6191980"/>
              <a:gd name="connsiteY151" fmla="*/ 5976061 h 6184462"/>
              <a:gd name="connsiteX152" fmla="*/ 4042247 w 6191980"/>
              <a:gd name="connsiteY152" fmla="*/ 5970428 h 6184462"/>
              <a:gd name="connsiteX153" fmla="*/ 3978413 w 6191980"/>
              <a:gd name="connsiteY153" fmla="*/ 5962919 h 6184462"/>
              <a:gd name="connsiteX154" fmla="*/ 3914577 w 6191980"/>
              <a:gd name="connsiteY154" fmla="*/ 5953530 h 6184462"/>
              <a:gd name="connsiteX155" fmla="*/ 3850743 w 6191980"/>
              <a:gd name="connsiteY155" fmla="*/ 5946022 h 6184462"/>
              <a:gd name="connsiteX156" fmla="*/ 3786907 w 6191980"/>
              <a:gd name="connsiteY156" fmla="*/ 5942266 h 6184462"/>
              <a:gd name="connsiteX157" fmla="*/ 3724950 w 6191980"/>
              <a:gd name="connsiteY157" fmla="*/ 5942266 h 6184462"/>
              <a:gd name="connsiteX158" fmla="*/ 3666749 w 6191980"/>
              <a:gd name="connsiteY158" fmla="*/ 5949776 h 6184462"/>
              <a:gd name="connsiteX159" fmla="*/ 3606669 w 6191980"/>
              <a:gd name="connsiteY159" fmla="*/ 5964797 h 6184462"/>
              <a:gd name="connsiteX160" fmla="*/ 3552221 w 6191980"/>
              <a:gd name="connsiteY160" fmla="*/ 5987325 h 6184462"/>
              <a:gd name="connsiteX161" fmla="*/ 3495897 w 6191980"/>
              <a:gd name="connsiteY161" fmla="*/ 6017366 h 6184462"/>
              <a:gd name="connsiteX162" fmla="*/ 3439573 w 6191980"/>
              <a:gd name="connsiteY162" fmla="*/ 6047407 h 6184462"/>
              <a:gd name="connsiteX163" fmla="*/ 3383247 w 6191980"/>
              <a:gd name="connsiteY163" fmla="*/ 6081200 h 6184462"/>
              <a:gd name="connsiteX164" fmla="*/ 3328798 w 6191980"/>
              <a:gd name="connsiteY164" fmla="*/ 6113118 h 6184462"/>
              <a:gd name="connsiteX165" fmla="*/ 3270598 w 6191980"/>
              <a:gd name="connsiteY165" fmla="*/ 6141280 h 6184462"/>
              <a:gd name="connsiteX166" fmla="*/ 3214272 w 6191980"/>
              <a:gd name="connsiteY166" fmla="*/ 6163811 h 6184462"/>
              <a:gd name="connsiteX167" fmla="*/ 3156069 w 6191980"/>
              <a:gd name="connsiteY167" fmla="*/ 6178831 h 6184462"/>
              <a:gd name="connsiteX168" fmla="*/ 3095991 w 6191980"/>
              <a:gd name="connsiteY168" fmla="*/ 6184462 h 6184462"/>
              <a:gd name="connsiteX169" fmla="*/ 3035911 w 6191980"/>
              <a:gd name="connsiteY169" fmla="*/ 6178831 h 6184462"/>
              <a:gd name="connsiteX170" fmla="*/ 2977708 w 6191980"/>
              <a:gd name="connsiteY170" fmla="*/ 6163811 h 6184462"/>
              <a:gd name="connsiteX171" fmla="*/ 2921385 w 6191980"/>
              <a:gd name="connsiteY171" fmla="*/ 6141280 h 6184462"/>
              <a:gd name="connsiteX172" fmla="*/ 2863182 w 6191980"/>
              <a:gd name="connsiteY172" fmla="*/ 6113118 h 6184462"/>
              <a:gd name="connsiteX173" fmla="*/ 2808733 w 6191980"/>
              <a:gd name="connsiteY173" fmla="*/ 6081200 h 6184462"/>
              <a:gd name="connsiteX174" fmla="*/ 2752409 w 6191980"/>
              <a:gd name="connsiteY174" fmla="*/ 6047407 h 6184462"/>
              <a:gd name="connsiteX175" fmla="*/ 2696083 w 6191980"/>
              <a:gd name="connsiteY175" fmla="*/ 6017366 h 6184462"/>
              <a:gd name="connsiteX176" fmla="*/ 2639760 w 6191980"/>
              <a:gd name="connsiteY176" fmla="*/ 5987325 h 6184462"/>
              <a:gd name="connsiteX177" fmla="*/ 2583436 w 6191980"/>
              <a:gd name="connsiteY177" fmla="*/ 5964797 h 6184462"/>
              <a:gd name="connsiteX178" fmla="*/ 2525233 w 6191980"/>
              <a:gd name="connsiteY178" fmla="*/ 5949776 h 6184462"/>
              <a:gd name="connsiteX179" fmla="*/ 2467030 w 6191980"/>
              <a:gd name="connsiteY179" fmla="*/ 5942266 h 6184462"/>
              <a:gd name="connsiteX180" fmla="*/ 2405071 w 6191980"/>
              <a:gd name="connsiteY180" fmla="*/ 5942266 h 6184462"/>
              <a:gd name="connsiteX181" fmla="*/ 2341237 w 6191980"/>
              <a:gd name="connsiteY181" fmla="*/ 5946022 h 6184462"/>
              <a:gd name="connsiteX182" fmla="*/ 2277403 w 6191980"/>
              <a:gd name="connsiteY182" fmla="*/ 5953530 h 6184462"/>
              <a:gd name="connsiteX183" fmla="*/ 2213567 w 6191980"/>
              <a:gd name="connsiteY183" fmla="*/ 5962919 h 6184462"/>
              <a:gd name="connsiteX184" fmla="*/ 2149731 w 6191980"/>
              <a:gd name="connsiteY184" fmla="*/ 5970428 h 6184462"/>
              <a:gd name="connsiteX185" fmla="*/ 2085897 w 6191980"/>
              <a:gd name="connsiteY185" fmla="*/ 5976061 h 6184462"/>
              <a:gd name="connsiteX186" fmla="*/ 2025819 w 6191980"/>
              <a:gd name="connsiteY186" fmla="*/ 5974184 h 6184462"/>
              <a:gd name="connsiteX187" fmla="*/ 1967617 w 6191980"/>
              <a:gd name="connsiteY187" fmla="*/ 5966674 h 6184462"/>
              <a:gd name="connsiteX188" fmla="*/ 1911291 w 6191980"/>
              <a:gd name="connsiteY188" fmla="*/ 5949776 h 6184462"/>
              <a:gd name="connsiteX189" fmla="*/ 1864354 w 6191980"/>
              <a:gd name="connsiteY189" fmla="*/ 5925368 h 6184462"/>
              <a:gd name="connsiteX190" fmla="*/ 1819293 w 6191980"/>
              <a:gd name="connsiteY190" fmla="*/ 5893450 h 6184462"/>
              <a:gd name="connsiteX191" fmla="*/ 1779867 w 6191980"/>
              <a:gd name="connsiteY191" fmla="*/ 5855901 h 6184462"/>
              <a:gd name="connsiteX192" fmla="*/ 1740438 w 6191980"/>
              <a:gd name="connsiteY192" fmla="*/ 5812719 h 6184462"/>
              <a:gd name="connsiteX193" fmla="*/ 1704766 w 6191980"/>
              <a:gd name="connsiteY193" fmla="*/ 5767659 h 6184462"/>
              <a:gd name="connsiteX194" fmla="*/ 1669094 w 6191980"/>
              <a:gd name="connsiteY194" fmla="*/ 5720721 h 6184462"/>
              <a:gd name="connsiteX195" fmla="*/ 1633422 w 6191980"/>
              <a:gd name="connsiteY195" fmla="*/ 5673785 h 6184462"/>
              <a:gd name="connsiteX196" fmla="*/ 1597750 w 6191980"/>
              <a:gd name="connsiteY196" fmla="*/ 5628725 h 6184462"/>
              <a:gd name="connsiteX197" fmla="*/ 1560199 w 6191980"/>
              <a:gd name="connsiteY197" fmla="*/ 5585543 h 6184462"/>
              <a:gd name="connsiteX198" fmla="*/ 1517016 w 6191980"/>
              <a:gd name="connsiteY198" fmla="*/ 5547992 h 6184462"/>
              <a:gd name="connsiteX199" fmla="*/ 1475711 w 6191980"/>
              <a:gd name="connsiteY199" fmla="*/ 5514197 h 6184462"/>
              <a:gd name="connsiteX200" fmla="*/ 1428774 w 6191980"/>
              <a:gd name="connsiteY200" fmla="*/ 5487914 h 6184462"/>
              <a:gd name="connsiteX201" fmla="*/ 1378082 w 6191980"/>
              <a:gd name="connsiteY201" fmla="*/ 5465383 h 6184462"/>
              <a:gd name="connsiteX202" fmla="*/ 1323635 w 6191980"/>
              <a:gd name="connsiteY202" fmla="*/ 5446609 h 6184462"/>
              <a:gd name="connsiteX203" fmla="*/ 1267309 w 6191980"/>
              <a:gd name="connsiteY203" fmla="*/ 5429711 h 6184462"/>
              <a:gd name="connsiteX204" fmla="*/ 1210986 w 6191980"/>
              <a:gd name="connsiteY204" fmla="*/ 5414691 h 6184462"/>
              <a:gd name="connsiteX205" fmla="*/ 1152783 w 6191980"/>
              <a:gd name="connsiteY205" fmla="*/ 5399670 h 6184462"/>
              <a:gd name="connsiteX206" fmla="*/ 1098336 w 6191980"/>
              <a:gd name="connsiteY206" fmla="*/ 5382773 h 6184462"/>
              <a:gd name="connsiteX207" fmla="*/ 1043887 w 6191980"/>
              <a:gd name="connsiteY207" fmla="*/ 5363998 h 6184462"/>
              <a:gd name="connsiteX208" fmla="*/ 993197 w 6191980"/>
              <a:gd name="connsiteY208" fmla="*/ 5341467 h 6184462"/>
              <a:gd name="connsiteX209" fmla="*/ 948135 w 6191980"/>
              <a:gd name="connsiteY209" fmla="*/ 5313305 h 6184462"/>
              <a:gd name="connsiteX210" fmla="*/ 906830 w 6191980"/>
              <a:gd name="connsiteY210" fmla="*/ 5279510 h 6184462"/>
              <a:gd name="connsiteX211" fmla="*/ 873037 w 6191980"/>
              <a:gd name="connsiteY211" fmla="*/ 5238207 h 6184462"/>
              <a:gd name="connsiteX212" fmla="*/ 844875 w 6191980"/>
              <a:gd name="connsiteY212" fmla="*/ 5193146 h 6184462"/>
              <a:gd name="connsiteX213" fmla="*/ 822344 w 6191980"/>
              <a:gd name="connsiteY213" fmla="*/ 5142453 h 6184462"/>
              <a:gd name="connsiteX214" fmla="*/ 803570 w 6191980"/>
              <a:gd name="connsiteY214" fmla="*/ 5088007 h 6184462"/>
              <a:gd name="connsiteX215" fmla="*/ 786672 w 6191980"/>
              <a:gd name="connsiteY215" fmla="*/ 5033560 h 6184462"/>
              <a:gd name="connsiteX216" fmla="*/ 771652 w 6191980"/>
              <a:gd name="connsiteY216" fmla="*/ 4975357 h 6184462"/>
              <a:gd name="connsiteX217" fmla="*/ 756631 w 6191980"/>
              <a:gd name="connsiteY217" fmla="*/ 4919033 h 6184462"/>
              <a:gd name="connsiteX218" fmla="*/ 739734 w 6191980"/>
              <a:gd name="connsiteY218" fmla="*/ 4862708 h 6184462"/>
              <a:gd name="connsiteX219" fmla="*/ 720959 w 6191980"/>
              <a:gd name="connsiteY219" fmla="*/ 4808259 h 6184462"/>
              <a:gd name="connsiteX220" fmla="*/ 698428 w 6191980"/>
              <a:gd name="connsiteY220" fmla="*/ 4757566 h 6184462"/>
              <a:gd name="connsiteX221" fmla="*/ 672143 w 6191980"/>
              <a:gd name="connsiteY221" fmla="*/ 4710630 h 6184462"/>
              <a:gd name="connsiteX222" fmla="*/ 638351 w 6191980"/>
              <a:gd name="connsiteY222" fmla="*/ 4669325 h 6184462"/>
              <a:gd name="connsiteX223" fmla="*/ 600799 w 6191980"/>
              <a:gd name="connsiteY223" fmla="*/ 4626142 h 6184462"/>
              <a:gd name="connsiteX224" fmla="*/ 557617 w 6191980"/>
              <a:gd name="connsiteY224" fmla="*/ 4588593 h 6184462"/>
              <a:gd name="connsiteX225" fmla="*/ 510678 w 6191980"/>
              <a:gd name="connsiteY225" fmla="*/ 4552921 h 6184462"/>
              <a:gd name="connsiteX226" fmla="*/ 463742 w 6191980"/>
              <a:gd name="connsiteY226" fmla="*/ 4517249 h 6184462"/>
              <a:gd name="connsiteX227" fmla="*/ 416805 w 6191980"/>
              <a:gd name="connsiteY227" fmla="*/ 4481577 h 6184462"/>
              <a:gd name="connsiteX228" fmla="*/ 371744 w 6191980"/>
              <a:gd name="connsiteY228" fmla="*/ 4445903 h 6184462"/>
              <a:gd name="connsiteX229" fmla="*/ 328562 w 6191980"/>
              <a:gd name="connsiteY229" fmla="*/ 4406477 h 6184462"/>
              <a:gd name="connsiteX230" fmla="*/ 291012 w 6191980"/>
              <a:gd name="connsiteY230" fmla="*/ 4367050 h 6184462"/>
              <a:gd name="connsiteX231" fmla="*/ 259096 w 6191980"/>
              <a:gd name="connsiteY231" fmla="*/ 4321989 h 6184462"/>
              <a:gd name="connsiteX232" fmla="*/ 234689 w 6191980"/>
              <a:gd name="connsiteY232" fmla="*/ 4275053 h 6184462"/>
              <a:gd name="connsiteX233" fmla="*/ 217791 w 6191980"/>
              <a:gd name="connsiteY233" fmla="*/ 4218729 h 6184462"/>
              <a:gd name="connsiteX234" fmla="*/ 210281 w 6191980"/>
              <a:gd name="connsiteY234" fmla="*/ 4160526 h 6184462"/>
              <a:gd name="connsiteX235" fmla="*/ 208402 w 6191980"/>
              <a:gd name="connsiteY235" fmla="*/ 4100444 h 6184462"/>
              <a:gd name="connsiteX236" fmla="*/ 214035 w 6191980"/>
              <a:gd name="connsiteY236" fmla="*/ 4036610 h 6184462"/>
              <a:gd name="connsiteX237" fmla="*/ 221545 w 6191980"/>
              <a:gd name="connsiteY237" fmla="*/ 3972776 h 6184462"/>
              <a:gd name="connsiteX238" fmla="*/ 230932 w 6191980"/>
              <a:gd name="connsiteY238" fmla="*/ 3908940 h 6184462"/>
              <a:gd name="connsiteX239" fmla="*/ 238443 w 6191980"/>
              <a:gd name="connsiteY239" fmla="*/ 3845106 h 6184462"/>
              <a:gd name="connsiteX240" fmla="*/ 242199 w 6191980"/>
              <a:gd name="connsiteY240" fmla="*/ 3781272 h 6184462"/>
              <a:gd name="connsiteX241" fmla="*/ 242199 w 6191980"/>
              <a:gd name="connsiteY241" fmla="*/ 3719313 h 6184462"/>
              <a:gd name="connsiteX242" fmla="*/ 234689 w 6191980"/>
              <a:gd name="connsiteY242" fmla="*/ 3661113 h 6184462"/>
              <a:gd name="connsiteX243" fmla="*/ 219668 w 6191980"/>
              <a:gd name="connsiteY243" fmla="*/ 3602910 h 6184462"/>
              <a:gd name="connsiteX244" fmla="*/ 197138 w 6191980"/>
              <a:gd name="connsiteY244" fmla="*/ 3548461 h 6184462"/>
              <a:gd name="connsiteX245" fmla="*/ 168976 w 6191980"/>
              <a:gd name="connsiteY245" fmla="*/ 3492137 h 6184462"/>
              <a:gd name="connsiteX246" fmla="*/ 137057 w 6191980"/>
              <a:gd name="connsiteY246" fmla="*/ 3435814 h 6184462"/>
              <a:gd name="connsiteX247" fmla="*/ 103264 w 6191980"/>
              <a:gd name="connsiteY247" fmla="*/ 3379488 h 6184462"/>
              <a:gd name="connsiteX248" fmla="*/ 71346 w 6191980"/>
              <a:gd name="connsiteY248" fmla="*/ 3325039 h 6184462"/>
              <a:gd name="connsiteX249" fmla="*/ 43182 w 6191980"/>
              <a:gd name="connsiteY249" fmla="*/ 3266839 h 6184462"/>
              <a:gd name="connsiteX250" fmla="*/ 20654 w 6191980"/>
              <a:gd name="connsiteY250" fmla="*/ 3210513 h 6184462"/>
              <a:gd name="connsiteX251" fmla="*/ 5634 w 6191980"/>
              <a:gd name="connsiteY251" fmla="*/ 3152310 h 6184462"/>
              <a:gd name="connsiteX252" fmla="*/ 0 w 6191980"/>
              <a:gd name="connsiteY252" fmla="*/ 3092230 h 6184462"/>
              <a:gd name="connsiteX253" fmla="*/ 5634 w 6191980"/>
              <a:gd name="connsiteY253" fmla="*/ 3032152 h 6184462"/>
              <a:gd name="connsiteX254" fmla="*/ 20654 w 6191980"/>
              <a:gd name="connsiteY254" fmla="*/ 2973950 h 6184462"/>
              <a:gd name="connsiteX255" fmla="*/ 43182 w 6191980"/>
              <a:gd name="connsiteY255" fmla="*/ 2917624 h 6184462"/>
              <a:gd name="connsiteX256" fmla="*/ 71346 w 6191980"/>
              <a:gd name="connsiteY256" fmla="*/ 2859423 h 6184462"/>
              <a:gd name="connsiteX257" fmla="*/ 103264 w 6191980"/>
              <a:gd name="connsiteY257" fmla="*/ 2804974 h 6184462"/>
              <a:gd name="connsiteX258" fmla="*/ 137057 w 6191980"/>
              <a:gd name="connsiteY258" fmla="*/ 2748651 h 6184462"/>
              <a:gd name="connsiteX259" fmla="*/ 168976 w 6191980"/>
              <a:gd name="connsiteY259" fmla="*/ 2692325 h 6184462"/>
              <a:gd name="connsiteX260" fmla="*/ 197138 w 6191980"/>
              <a:gd name="connsiteY260" fmla="*/ 2636001 h 6184462"/>
              <a:gd name="connsiteX261" fmla="*/ 219668 w 6191980"/>
              <a:gd name="connsiteY261" fmla="*/ 2581552 h 6184462"/>
              <a:gd name="connsiteX262" fmla="*/ 234689 w 6191980"/>
              <a:gd name="connsiteY262" fmla="*/ 2523350 h 6184462"/>
              <a:gd name="connsiteX263" fmla="*/ 242199 w 6191980"/>
              <a:gd name="connsiteY263" fmla="*/ 2465149 h 6184462"/>
              <a:gd name="connsiteX264" fmla="*/ 242199 w 6191980"/>
              <a:gd name="connsiteY264" fmla="*/ 2403192 h 6184462"/>
              <a:gd name="connsiteX265" fmla="*/ 238443 w 6191980"/>
              <a:gd name="connsiteY265" fmla="*/ 2339356 h 6184462"/>
              <a:gd name="connsiteX266" fmla="*/ 230932 w 6191980"/>
              <a:gd name="connsiteY266" fmla="*/ 2275522 h 6184462"/>
              <a:gd name="connsiteX267" fmla="*/ 221545 w 6191980"/>
              <a:gd name="connsiteY267" fmla="*/ 2211686 h 6184462"/>
              <a:gd name="connsiteX268" fmla="*/ 214035 w 6191980"/>
              <a:gd name="connsiteY268" fmla="*/ 2147852 h 6184462"/>
              <a:gd name="connsiteX269" fmla="*/ 208402 w 6191980"/>
              <a:gd name="connsiteY269" fmla="*/ 2084018 h 6184462"/>
              <a:gd name="connsiteX270" fmla="*/ 210281 w 6191980"/>
              <a:gd name="connsiteY270" fmla="*/ 2023938 h 6184462"/>
              <a:gd name="connsiteX271" fmla="*/ 217791 w 6191980"/>
              <a:gd name="connsiteY271" fmla="*/ 1965736 h 6184462"/>
              <a:gd name="connsiteX272" fmla="*/ 234689 w 6191980"/>
              <a:gd name="connsiteY272" fmla="*/ 1909410 h 6184462"/>
              <a:gd name="connsiteX273" fmla="*/ 259096 w 6191980"/>
              <a:gd name="connsiteY273" fmla="*/ 1862474 h 6184462"/>
              <a:gd name="connsiteX274" fmla="*/ 291012 w 6191980"/>
              <a:gd name="connsiteY274" fmla="*/ 1817414 h 6184462"/>
              <a:gd name="connsiteX275" fmla="*/ 328562 w 6191980"/>
              <a:gd name="connsiteY275" fmla="*/ 1777986 h 6184462"/>
              <a:gd name="connsiteX276" fmla="*/ 371744 w 6191980"/>
              <a:gd name="connsiteY276" fmla="*/ 1738560 h 6184462"/>
              <a:gd name="connsiteX277" fmla="*/ 416805 w 6191980"/>
              <a:gd name="connsiteY277" fmla="*/ 1702885 h 6184462"/>
              <a:gd name="connsiteX278" fmla="*/ 463742 w 6191980"/>
              <a:gd name="connsiteY278" fmla="*/ 1667213 h 6184462"/>
              <a:gd name="connsiteX279" fmla="*/ 510678 w 6191980"/>
              <a:gd name="connsiteY279" fmla="*/ 1631541 h 6184462"/>
              <a:gd name="connsiteX280" fmla="*/ 557617 w 6191980"/>
              <a:gd name="connsiteY280" fmla="*/ 1595869 h 6184462"/>
              <a:gd name="connsiteX281" fmla="*/ 600799 w 6191980"/>
              <a:gd name="connsiteY281" fmla="*/ 1558320 h 6184462"/>
              <a:gd name="connsiteX282" fmla="*/ 638351 w 6191980"/>
              <a:gd name="connsiteY282" fmla="*/ 1515138 h 6184462"/>
              <a:gd name="connsiteX283" fmla="*/ 672143 w 6191980"/>
              <a:gd name="connsiteY283" fmla="*/ 1473832 h 6184462"/>
              <a:gd name="connsiteX284" fmla="*/ 698428 w 6191980"/>
              <a:gd name="connsiteY284" fmla="*/ 1426896 h 6184462"/>
              <a:gd name="connsiteX285" fmla="*/ 720959 w 6191980"/>
              <a:gd name="connsiteY285" fmla="*/ 1376203 h 6184462"/>
              <a:gd name="connsiteX286" fmla="*/ 739734 w 6191980"/>
              <a:gd name="connsiteY286" fmla="*/ 1321755 h 6184462"/>
              <a:gd name="connsiteX287" fmla="*/ 756631 w 6191980"/>
              <a:gd name="connsiteY287" fmla="*/ 1265429 h 6184462"/>
              <a:gd name="connsiteX288" fmla="*/ 771652 w 6191980"/>
              <a:gd name="connsiteY288" fmla="*/ 1209105 h 6184462"/>
              <a:gd name="connsiteX289" fmla="*/ 786672 w 6191980"/>
              <a:gd name="connsiteY289" fmla="*/ 1150903 h 6184462"/>
              <a:gd name="connsiteX290" fmla="*/ 803570 w 6191980"/>
              <a:gd name="connsiteY290" fmla="*/ 1096456 h 6184462"/>
              <a:gd name="connsiteX291" fmla="*/ 822344 w 6191980"/>
              <a:gd name="connsiteY291" fmla="*/ 1042007 h 6184462"/>
              <a:gd name="connsiteX292" fmla="*/ 844875 w 6191980"/>
              <a:gd name="connsiteY292" fmla="*/ 991317 h 6184462"/>
              <a:gd name="connsiteX293" fmla="*/ 873037 w 6191980"/>
              <a:gd name="connsiteY293" fmla="*/ 946257 h 6184462"/>
              <a:gd name="connsiteX294" fmla="*/ 906830 w 6191980"/>
              <a:gd name="connsiteY294" fmla="*/ 904952 h 6184462"/>
              <a:gd name="connsiteX295" fmla="*/ 948135 w 6191980"/>
              <a:gd name="connsiteY295" fmla="*/ 871157 h 6184462"/>
              <a:gd name="connsiteX296" fmla="*/ 993197 w 6191980"/>
              <a:gd name="connsiteY296" fmla="*/ 842995 h 6184462"/>
              <a:gd name="connsiteX297" fmla="*/ 1043887 w 6191980"/>
              <a:gd name="connsiteY297" fmla="*/ 820464 h 6184462"/>
              <a:gd name="connsiteX298" fmla="*/ 1098336 w 6191980"/>
              <a:gd name="connsiteY298" fmla="*/ 801690 h 6184462"/>
              <a:gd name="connsiteX299" fmla="*/ 1152783 w 6191980"/>
              <a:gd name="connsiteY299" fmla="*/ 784792 h 6184462"/>
              <a:gd name="connsiteX300" fmla="*/ 1210986 w 6191980"/>
              <a:gd name="connsiteY300" fmla="*/ 769772 h 6184462"/>
              <a:gd name="connsiteX301" fmla="*/ 1267309 w 6191980"/>
              <a:gd name="connsiteY301" fmla="*/ 754751 h 6184462"/>
              <a:gd name="connsiteX302" fmla="*/ 1323635 w 6191980"/>
              <a:gd name="connsiteY302" fmla="*/ 737854 h 6184462"/>
              <a:gd name="connsiteX303" fmla="*/ 1378082 w 6191980"/>
              <a:gd name="connsiteY303" fmla="*/ 719079 h 6184462"/>
              <a:gd name="connsiteX304" fmla="*/ 1428774 w 6191980"/>
              <a:gd name="connsiteY304" fmla="*/ 696549 h 6184462"/>
              <a:gd name="connsiteX305" fmla="*/ 1475711 w 6191980"/>
              <a:gd name="connsiteY305" fmla="*/ 670266 h 6184462"/>
              <a:gd name="connsiteX306" fmla="*/ 1517016 w 6191980"/>
              <a:gd name="connsiteY306" fmla="*/ 636471 h 6184462"/>
              <a:gd name="connsiteX307" fmla="*/ 1560199 w 6191980"/>
              <a:gd name="connsiteY307" fmla="*/ 598919 h 6184462"/>
              <a:gd name="connsiteX308" fmla="*/ 1597750 w 6191980"/>
              <a:gd name="connsiteY308" fmla="*/ 555737 h 6184462"/>
              <a:gd name="connsiteX309" fmla="*/ 1633422 w 6191980"/>
              <a:gd name="connsiteY309" fmla="*/ 510678 h 6184462"/>
              <a:gd name="connsiteX310" fmla="*/ 1669094 w 6191980"/>
              <a:gd name="connsiteY310" fmla="*/ 463741 h 6184462"/>
              <a:gd name="connsiteX311" fmla="*/ 1704766 w 6191980"/>
              <a:gd name="connsiteY311" fmla="*/ 416803 h 6184462"/>
              <a:gd name="connsiteX312" fmla="*/ 1740438 w 6191980"/>
              <a:gd name="connsiteY312" fmla="*/ 371743 h 6184462"/>
              <a:gd name="connsiteX313" fmla="*/ 1779867 w 6191980"/>
              <a:gd name="connsiteY313" fmla="*/ 328561 h 6184462"/>
              <a:gd name="connsiteX314" fmla="*/ 1819293 w 6191980"/>
              <a:gd name="connsiteY314" fmla="*/ 291012 h 6184462"/>
              <a:gd name="connsiteX315" fmla="*/ 1864354 w 6191980"/>
              <a:gd name="connsiteY315" fmla="*/ 259094 h 6184462"/>
              <a:gd name="connsiteX316" fmla="*/ 1911291 w 6191980"/>
              <a:gd name="connsiteY316" fmla="*/ 234686 h 6184462"/>
              <a:gd name="connsiteX317" fmla="*/ 1967617 w 6191980"/>
              <a:gd name="connsiteY317" fmla="*/ 217789 h 6184462"/>
              <a:gd name="connsiteX318" fmla="*/ 2025819 w 6191980"/>
              <a:gd name="connsiteY318" fmla="*/ 210279 h 6184462"/>
              <a:gd name="connsiteX319" fmla="*/ 2085897 w 6191980"/>
              <a:gd name="connsiteY319" fmla="*/ 208401 h 6184462"/>
              <a:gd name="connsiteX320" fmla="*/ 2149731 w 6191980"/>
              <a:gd name="connsiteY320" fmla="*/ 214035 h 6184462"/>
              <a:gd name="connsiteX321" fmla="*/ 2213567 w 6191980"/>
              <a:gd name="connsiteY321" fmla="*/ 221545 h 6184462"/>
              <a:gd name="connsiteX322" fmla="*/ 2277403 w 6191980"/>
              <a:gd name="connsiteY322" fmla="*/ 230932 h 6184462"/>
              <a:gd name="connsiteX323" fmla="*/ 2341237 w 6191980"/>
              <a:gd name="connsiteY323" fmla="*/ 238443 h 6184462"/>
              <a:gd name="connsiteX324" fmla="*/ 2405071 w 6191980"/>
              <a:gd name="connsiteY324" fmla="*/ 242197 h 6184462"/>
              <a:gd name="connsiteX325" fmla="*/ 2467030 w 6191980"/>
              <a:gd name="connsiteY325" fmla="*/ 242197 h 6184462"/>
              <a:gd name="connsiteX326" fmla="*/ 2525233 w 6191980"/>
              <a:gd name="connsiteY326" fmla="*/ 234686 h 6184462"/>
              <a:gd name="connsiteX327" fmla="*/ 2583436 w 6191980"/>
              <a:gd name="connsiteY327" fmla="*/ 219666 h 6184462"/>
              <a:gd name="connsiteX328" fmla="*/ 2639760 w 6191980"/>
              <a:gd name="connsiteY328" fmla="*/ 197137 h 6184462"/>
              <a:gd name="connsiteX329" fmla="*/ 2696083 w 6191980"/>
              <a:gd name="connsiteY329" fmla="*/ 167096 h 6184462"/>
              <a:gd name="connsiteX330" fmla="*/ 2752409 w 6191980"/>
              <a:gd name="connsiteY330" fmla="*/ 137057 h 6184462"/>
              <a:gd name="connsiteX331" fmla="*/ 2808733 w 6191980"/>
              <a:gd name="connsiteY331" fmla="*/ 103262 h 6184462"/>
              <a:gd name="connsiteX332" fmla="*/ 2863182 w 6191980"/>
              <a:gd name="connsiteY332" fmla="*/ 71344 h 6184462"/>
              <a:gd name="connsiteX333" fmla="*/ 2921385 w 6191980"/>
              <a:gd name="connsiteY333" fmla="*/ 43182 h 6184462"/>
              <a:gd name="connsiteX334" fmla="*/ 2977708 w 6191980"/>
              <a:gd name="connsiteY334" fmla="*/ 20652 h 6184462"/>
              <a:gd name="connsiteX335" fmla="*/ 3035911 w 6191980"/>
              <a:gd name="connsiteY335" fmla="*/ 5631 h 618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6191980" h="6184462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7214" y="416803"/>
                </a:lnTo>
                <a:lnTo>
                  <a:pt x="4522886" y="463741"/>
                </a:lnTo>
                <a:lnTo>
                  <a:pt x="4558559" y="510678"/>
                </a:lnTo>
                <a:lnTo>
                  <a:pt x="4594231" y="555737"/>
                </a:lnTo>
                <a:lnTo>
                  <a:pt x="4631782" y="598919"/>
                </a:lnTo>
                <a:lnTo>
                  <a:pt x="4674964" y="636471"/>
                </a:lnTo>
                <a:lnTo>
                  <a:pt x="4716270" y="670266"/>
                </a:lnTo>
                <a:lnTo>
                  <a:pt x="4763206" y="696549"/>
                </a:lnTo>
                <a:lnTo>
                  <a:pt x="4813899" y="719079"/>
                </a:lnTo>
                <a:lnTo>
                  <a:pt x="4868345" y="737854"/>
                </a:lnTo>
                <a:lnTo>
                  <a:pt x="4924669" y="754751"/>
                </a:lnTo>
                <a:lnTo>
                  <a:pt x="4980995" y="769772"/>
                </a:lnTo>
                <a:lnTo>
                  <a:pt x="5039198" y="784792"/>
                </a:lnTo>
                <a:lnTo>
                  <a:pt x="5093644" y="801690"/>
                </a:lnTo>
                <a:lnTo>
                  <a:pt x="5148091" y="820464"/>
                </a:lnTo>
                <a:lnTo>
                  <a:pt x="5198784" y="842995"/>
                </a:lnTo>
                <a:lnTo>
                  <a:pt x="5243845" y="871157"/>
                </a:lnTo>
                <a:lnTo>
                  <a:pt x="5285151" y="904952"/>
                </a:lnTo>
                <a:lnTo>
                  <a:pt x="5318944" y="946257"/>
                </a:lnTo>
                <a:lnTo>
                  <a:pt x="5347108" y="991317"/>
                </a:lnTo>
                <a:lnTo>
                  <a:pt x="5369636" y="1042007"/>
                </a:lnTo>
                <a:lnTo>
                  <a:pt x="5388410" y="1096456"/>
                </a:lnTo>
                <a:lnTo>
                  <a:pt x="5405308" y="1150903"/>
                </a:lnTo>
                <a:lnTo>
                  <a:pt x="5420328" y="1209105"/>
                </a:lnTo>
                <a:lnTo>
                  <a:pt x="5435349" y="1265429"/>
                </a:lnTo>
                <a:lnTo>
                  <a:pt x="5452246" y="1321755"/>
                </a:lnTo>
                <a:lnTo>
                  <a:pt x="5471021" y="1376203"/>
                </a:lnTo>
                <a:lnTo>
                  <a:pt x="5493550" y="1426896"/>
                </a:lnTo>
                <a:lnTo>
                  <a:pt x="5519836" y="1473832"/>
                </a:lnTo>
                <a:lnTo>
                  <a:pt x="5553632" y="1515138"/>
                </a:lnTo>
                <a:lnTo>
                  <a:pt x="5591181" y="1558320"/>
                </a:lnTo>
                <a:lnTo>
                  <a:pt x="5634364" y="1595869"/>
                </a:lnTo>
                <a:lnTo>
                  <a:pt x="5679425" y="1631541"/>
                </a:lnTo>
                <a:lnTo>
                  <a:pt x="5728238" y="1667213"/>
                </a:lnTo>
                <a:lnTo>
                  <a:pt x="5775175" y="1702885"/>
                </a:lnTo>
                <a:lnTo>
                  <a:pt x="5820236" y="1738560"/>
                </a:lnTo>
                <a:lnTo>
                  <a:pt x="5863416" y="1777986"/>
                </a:lnTo>
                <a:lnTo>
                  <a:pt x="5900968" y="1817414"/>
                </a:lnTo>
                <a:lnTo>
                  <a:pt x="5932886" y="1862474"/>
                </a:lnTo>
                <a:lnTo>
                  <a:pt x="5957294" y="1909410"/>
                </a:lnTo>
                <a:lnTo>
                  <a:pt x="5974191" y="1965736"/>
                </a:lnTo>
                <a:lnTo>
                  <a:pt x="5981700" y="2023938"/>
                </a:lnTo>
                <a:lnTo>
                  <a:pt x="5983578" y="2084018"/>
                </a:lnTo>
                <a:lnTo>
                  <a:pt x="5977945" y="2147852"/>
                </a:lnTo>
                <a:lnTo>
                  <a:pt x="5970435" y="2211686"/>
                </a:lnTo>
                <a:lnTo>
                  <a:pt x="5961048" y="2275522"/>
                </a:lnTo>
                <a:lnTo>
                  <a:pt x="5953538" y="2339356"/>
                </a:lnTo>
                <a:lnTo>
                  <a:pt x="5949784" y="2403192"/>
                </a:lnTo>
                <a:lnTo>
                  <a:pt x="5949784" y="2465149"/>
                </a:lnTo>
                <a:lnTo>
                  <a:pt x="5957294" y="2523350"/>
                </a:lnTo>
                <a:lnTo>
                  <a:pt x="5972312" y="2581552"/>
                </a:lnTo>
                <a:lnTo>
                  <a:pt x="5994843" y="2636001"/>
                </a:lnTo>
                <a:lnTo>
                  <a:pt x="6024884" y="2692325"/>
                </a:lnTo>
                <a:lnTo>
                  <a:pt x="6054922" y="2748651"/>
                </a:lnTo>
                <a:lnTo>
                  <a:pt x="6088718" y="2804974"/>
                </a:lnTo>
                <a:lnTo>
                  <a:pt x="6120634" y="2859423"/>
                </a:lnTo>
                <a:lnTo>
                  <a:pt x="6148798" y="2917624"/>
                </a:lnTo>
                <a:lnTo>
                  <a:pt x="6171326" y="2973950"/>
                </a:lnTo>
                <a:lnTo>
                  <a:pt x="6186347" y="3032152"/>
                </a:lnTo>
                <a:lnTo>
                  <a:pt x="6191980" y="3092230"/>
                </a:lnTo>
                <a:lnTo>
                  <a:pt x="6186347" y="3152310"/>
                </a:lnTo>
                <a:lnTo>
                  <a:pt x="6171326" y="3210513"/>
                </a:lnTo>
                <a:lnTo>
                  <a:pt x="6148798" y="3266839"/>
                </a:lnTo>
                <a:lnTo>
                  <a:pt x="6120634" y="3325039"/>
                </a:lnTo>
                <a:lnTo>
                  <a:pt x="6088718" y="3379488"/>
                </a:lnTo>
                <a:lnTo>
                  <a:pt x="6054922" y="3435814"/>
                </a:lnTo>
                <a:lnTo>
                  <a:pt x="6024884" y="3492137"/>
                </a:lnTo>
                <a:lnTo>
                  <a:pt x="5994843" y="3548461"/>
                </a:lnTo>
                <a:lnTo>
                  <a:pt x="5972312" y="3602910"/>
                </a:lnTo>
                <a:lnTo>
                  <a:pt x="5957294" y="3661113"/>
                </a:lnTo>
                <a:lnTo>
                  <a:pt x="5949784" y="3719313"/>
                </a:lnTo>
                <a:lnTo>
                  <a:pt x="5949784" y="3781272"/>
                </a:lnTo>
                <a:lnTo>
                  <a:pt x="5953538" y="3845106"/>
                </a:lnTo>
                <a:lnTo>
                  <a:pt x="5961048" y="3908940"/>
                </a:lnTo>
                <a:lnTo>
                  <a:pt x="5970435" y="3972776"/>
                </a:lnTo>
                <a:lnTo>
                  <a:pt x="5977945" y="4036610"/>
                </a:lnTo>
                <a:lnTo>
                  <a:pt x="5983578" y="4100444"/>
                </a:lnTo>
                <a:lnTo>
                  <a:pt x="5981700" y="4160526"/>
                </a:lnTo>
                <a:lnTo>
                  <a:pt x="5974191" y="4218729"/>
                </a:lnTo>
                <a:lnTo>
                  <a:pt x="5957294" y="4275053"/>
                </a:lnTo>
                <a:lnTo>
                  <a:pt x="5932886" y="4321989"/>
                </a:lnTo>
                <a:lnTo>
                  <a:pt x="5900968" y="4367050"/>
                </a:lnTo>
                <a:lnTo>
                  <a:pt x="5863416" y="4406477"/>
                </a:lnTo>
                <a:lnTo>
                  <a:pt x="5820236" y="4445903"/>
                </a:lnTo>
                <a:lnTo>
                  <a:pt x="5775175" y="4481577"/>
                </a:lnTo>
                <a:lnTo>
                  <a:pt x="5728238" y="4517249"/>
                </a:lnTo>
                <a:lnTo>
                  <a:pt x="5679425" y="4552921"/>
                </a:lnTo>
                <a:lnTo>
                  <a:pt x="5634364" y="4588593"/>
                </a:lnTo>
                <a:lnTo>
                  <a:pt x="5591181" y="4626142"/>
                </a:lnTo>
                <a:lnTo>
                  <a:pt x="5553632" y="4669325"/>
                </a:lnTo>
                <a:lnTo>
                  <a:pt x="5519836" y="4710630"/>
                </a:lnTo>
                <a:lnTo>
                  <a:pt x="5493550" y="4757566"/>
                </a:lnTo>
                <a:lnTo>
                  <a:pt x="5471021" y="4808259"/>
                </a:lnTo>
                <a:lnTo>
                  <a:pt x="5452246" y="4862708"/>
                </a:lnTo>
                <a:lnTo>
                  <a:pt x="5435349" y="4919033"/>
                </a:lnTo>
                <a:lnTo>
                  <a:pt x="5420328" y="4975357"/>
                </a:lnTo>
                <a:lnTo>
                  <a:pt x="5405308" y="5033560"/>
                </a:lnTo>
                <a:lnTo>
                  <a:pt x="5388410" y="5088007"/>
                </a:lnTo>
                <a:lnTo>
                  <a:pt x="5369636" y="5142453"/>
                </a:lnTo>
                <a:lnTo>
                  <a:pt x="5347108" y="5193146"/>
                </a:lnTo>
                <a:lnTo>
                  <a:pt x="5318944" y="5238207"/>
                </a:lnTo>
                <a:lnTo>
                  <a:pt x="5285151" y="5279510"/>
                </a:lnTo>
                <a:lnTo>
                  <a:pt x="5243845" y="5313305"/>
                </a:lnTo>
                <a:lnTo>
                  <a:pt x="5198784" y="5341467"/>
                </a:lnTo>
                <a:lnTo>
                  <a:pt x="5148091" y="5363998"/>
                </a:lnTo>
                <a:lnTo>
                  <a:pt x="5093644" y="5382773"/>
                </a:lnTo>
                <a:lnTo>
                  <a:pt x="5039198" y="5399670"/>
                </a:lnTo>
                <a:lnTo>
                  <a:pt x="4980995" y="5414691"/>
                </a:lnTo>
                <a:lnTo>
                  <a:pt x="4924669" y="5429711"/>
                </a:lnTo>
                <a:lnTo>
                  <a:pt x="4868345" y="5446609"/>
                </a:lnTo>
                <a:lnTo>
                  <a:pt x="4813899" y="5465383"/>
                </a:lnTo>
                <a:lnTo>
                  <a:pt x="4763206" y="5487914"/>
                </a:lnTo>
                <a:lnTo>
                  <a:pt x="4716270" y="5514197"/>
                </a:lnTo>
                <a:lnTo>
                  <a:pt x="4674964" y="5547992"/>
                </a:lnTo>
                <a:lnTo>
                  <a:pt x="4631782" y="5585543"/>
                </a:lnTo>
                <a:lnTo>
                  <a:pt x="4594231" y="5628725"/>
                </a:lnTo>
                <a:lnTo>
                  <a:pt x="4558559" y="5673785"/>
                </a:lnTo>
                <a:lnTo>
                  <a:pt x="4522886" y="5720721"/>
                </a:lnTo>
                <a:lnTo>
                  <a:pt x="4487214" y="5767659"/>
                </a:lnTo>
                <a:lnTo>
                  <a:pt x="4451542" y="5812719"/>
                </a:lnTo>
                <a:lnTo>
                  <a:pt x="4412114" y="5855901"/>
                </a:lnTo>
                <a:lnTo>
                  <a:pt x="4372686" y="5893450"/>
                </a:lnTo>
                <a:lnTo>
                  <a:pt x="4327628" y="5925368"/>
                </a:lnTo>
                <a:lnTo>
                  <a:pt x="4280690" y="5949776"/>
                </a:lnTo>
                <a:lnTo>
                  <a:pt x="4224364" y="5966674"/>
                </a:lnTo>
                <a:lnTo>
                  <a:pt x="4166161" y="5974184"/>
                </a:lnTo>
                <a:lnTo>
                  <a:pt x="4106083" y="5976061"/>
                </a:lnTo>
                <a:lnTo>
                  <a:pt x="4042247" y="5970428"/>
                </a:lnTo>
                <a:lnTo>
                  <a:pt x="3978413" y="5962919"/>
                </a:lnTo>
                <a:lnTo>
                  <a:pt x="3914577" y="5953530"/>
                </a:lnTo>
                <a:lnTo>
                  <a:pt x="3850743" y="5946022"/>
                </a:lnTo>
                <a:lnTo>
                  <a:pt x="3786907" y="5942266"/>
                </a:lnTo>
                <a:lnTo>
                  <a:pt x="3724950" y="5942266"/>
                </a:lnTo>
                <a:lnTo>
                  <a:pt x="3666749" y="5949776"/>
                </a:lnTo>
                <a:lnTo>
                  <a:pt x="3606669" y="5964797"/>
                </a:lnTo>
                <a:lnTo>
                  <a:pt x="3552221" y="5987325"/>
                </a:lnTo>
                <a:lnTo>
                  <a:pt x="3495897" y="6017366"/>
                </a:lnTo>
                <a:lnTo>
                  <a:pt x="3439573" y="6047407"/>
                </a:lnTo>
                <a:lnTo>
                  <a:pt x="3383247" y="6081200"/>
                </a:lnTo>
                <a:lnTo>
                  <a:pt x="3328798" y="6113118"/>
                </a:lnTo>
                <a:lnTo>
                  <a:pt x="3270598" y="6141280"/>
                </a:lnTo>
                <a:lnTo>
                  <a:pt x="3214272" y="6163811"/>
                </a:lnTo>
                <a:lnTo>
                  <a:pt x="3156069" y="6178831"/>
                </a:lnTo>
                <a:lnTo>
                  <a:pt x="3095991" y="6184462"/>
                </a:lnTo>
                <a:lnTo>
                  <a:pt x="3035911" y="6178831"/>
                </a:lnTo>
                <a:lnTo>
                  <a:pt x="2977708" y="6163811"/>
                </a:lnTo>
                <a:lnTo>
                  <a:pt x="2921385" y="6141280"/>
                </a:lnTo>
                <a:lnTo>
                  <a:pt x="2863182" y="6113118"/>
                </a:lnTo>
                <a:lnTo>
                  <a:pt x="2808733" y="6081200"/>
                </a:lnTo>
                <a:lnTo>
                  <a:pt x="2752409" y="6047407"/>
                </a:lnTo>
                <a:lnTo>
                  <a:pt x="2696083" y="6017366"/>
                </a:lnTo>
                <a:lnTo>
                  <a:pt x="2639760" y="5987325"/>
                </a:lnTo>
                <a:lnTo>
                  <a:pt x="2583436" y="5964797"/>
                </a:lnTo>
                <a:lnTo>
                  <a:pt x="2525233" y="5949776"/>
                </a:lnTo>
                <a:lnTo>
                  <a:pt x="2467030" y="5942266"/>
                </a:lnTo>
                <a:lnTo>
                  <a:pt x="2405071" y="5942266"/>
                </a:lnTo>
                <a:lnTo>
                  <a:pt x="2341237" y="5946022"/>
                </a:lnTo>
                <a:lnTo>
                  <a:pt x="2277403" y="5953530"/>
                </a:lnTo>
                <a:lnTo>
                  <a:pt x="2213567" y="5962919"/>
                </a:lnTo>
                <a:lnTo>
                  <a:pt x="2149731" y="5970428"/>
                </a:lnTo>
                <a:lnTo>
                  <a:pt x="2085897" y="5976061"/>
                </a:lnTo>
                <a:lnTo>
                  <a:pt x="2025819" y="5974184"/>
                </a:lnTo>
                <a:lnTo>
                  <a:pt x="1967617" y="5966674"/>
                </a:lnTo>
                <a:lnTo>
                  <a:pt x="1911291" y="5949776"/>
                </a:lnTo>
                <a:lnTo>
                  <a:pt x="1864354" y="5925368"/>
                </a:lnTo>
                <a:lnTo>
                  <a:pt x="1819293" y="5893450"/>
                </a:lnTo>
                <a:lnTo>
                  <a:pt x="1779867" y="5855901"/>
                </a:lnTo>
                <a:lnTo>
                  <a:pt x="1740438" y="5812719"/>
                </a:lnTo>
                <a:lnTo>
                  <a:pt x="1704766" y="5767659"/>
                </a:lnTo>
                <a:lnTo>
                  <a:pt x="1669094" y="5720721"/>
                </a:lnTo>
                <a:lnTo>
                  <a:pt x="1633422" y="5673785"/>
                </a:lnTo>
                <a:lnTo>
                  <a:pt x="1597750" y="5628725"/>
                </a:lnTo>
                <a:lnTo>
                  <a:pt x="1560199" y="5585543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6" name="Picture 2" descr="Image result for paper fafsa">
            <a:extLst>
              <a:ext uri="{FF2B5EF4-FFF2-40B4-BE49-F238E27FC236}">
                <a16:creationId xmlns:a16="http://schemas.microsoft.com/office/drawing/2014/main" id="{D968A628-9230-4A87-8970-CBDEB9BA5C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" r="-1" b="23251"/>
          <a:stretch/>
        </p:blipFill>
        <p:spPr bwMode="auto">
          <a:xfrm>
            <a:off x="5724287" y="2642287"/>
            <a:ext cx="3135234" cy="3131460"/>
          </a:xfrm>
          <a:custGeom>
            <a:avLst/>
            <a:gdLst>
              <a:gd name="connsiteX0" fmla="*/ 1499301 w 2998601"/>
              <a:gd name="connsiteY0" fmla="*/ 0 h 2994963"/>
              <a:gd name="connsiteX1" fmla="*/ 1528395 w 2998601"/>
              <a:gd name="connsiteY1" fmla="*/ 2727 h 2994963"/>
              <a:gd name="connsiteX2" fmla="*/ 1556581 w 2998601"/>
              <a:gd name="connsiteY2" fmla="*/ 10001 h 2994963"/>
              <a:gd name="connsiteX3" fmla="*/ 1583858 w 2998601"/>
              <a:gd name="connsiteY3" fmla="*/ 20912 h 2994963"/>
              <a:gd name="connsiteX4" fmla="*/ 1612043 w 2998601"/>
              <a:gd name="connsiteY4" fmla="*/ 34550 h 2994963"/>
              <a:gd name="connsiteX5" fmla="*/ 1638411 w 2998601"/>
              <a:gd name="connsiteY5" fmla="*/ 50007 h 2994963"/>
              <a:gd name="connsiteX6" fmla="*/ 1665688 w 2998601"/>
              <a:gd name="connsiteY6" fmla="*/ 66373 h 2994963"/>
              <a:gd name="connsiteX7" fmla="*/ 1692964 w 2998601"/>
              <a:gd name="connsiteY7" fmla="*/ 80920 h 2994963"/>
              <a:gd name="connsiteX8" fmla="*/ 1720240 w 2998601"/>
              <a:gd name="connsiteY8" fmla="*/ 95468 h 2994963"/>
              <a:gd name="connsiteX9" fmla="*/ 1746608 w 2998601"/>
              <a:gd name="connsiteY9" fmla="*/ 106378 h 2994963"/>
              <a:gd name="connsiteX10" fmla="*/ 1775703 w 2998601"/>
              <a:gd name="connsiteY10" fmla="*/ 113652 h 2994963"/>
              <a:gd name="connsiteX11" fmla="*/ 1803888 w 2998601"/>
              <a:gd name="connsiteY11" fmla="*/ 117289 h 2994963"/>
              <a:gd name="connsiteX12" fmla="*/ 1833892 w 2998601"/>
              <a:gd name="connsiteY12" fmla="*/ 117289 h 2994963"/>
              <a:gd name="connsiteX13" fmla="*/ 1864806 w 2998601"/>
              <a:gd name="connsiteY13" fmla="*/ 115471 h 2994963"/>
              <a:gd name="connsiteX14" fmla="*/ 1895719 w 2998601"/>
              <a:gd name="connsiteY14" fmla="*/ 111834 h 2994963"/>
              <a:gd name="connsiteX15" fmla="*/ 1926633 w 2998601"/>
              <a:gd name="connsiteY15" fmla="*/ 107288 h 2994963"/>
              <a:gd name="connsiteX16" fmla="*/ 1957546 w 2998601"/>
              <a:gd name="connsiteY16" fmla="*/ 103651 h 2994963"/>
              <a:gd name="connsiteX17" fmla="*/ 1988460 w 2998601"/>
              <a:gd name="connsiteY17" fmla="*/ 100923 h 2994963"/>
              <a:gd name="connsiteX18" fmla="*/ 2017554 w 2998601"/>
              <a:gd name="connsiteY18" fmla="*/ 101832 h 2994963"/>
              <a:gd name="connsiteX19" fmla="*/ 2045740 w 2998601"/>
              <a:gd name="connsiteY19" fmla="*/ 105469 h 2994963"/>
              <a:gd name="connsiteX20" fmla="*/ 2073017 w 2998601"/>
              <a:gd name="connsiteY20" fmla="*/ 113652 h 2994963"/>
              <a:gd name="connsiteX21" fmla="*/ 2095748 w 2998601"/>
              <a:gd name="connsiteY21" fmla="*/ 125472 h 2994963"/>
              <a:gd name="connsiteX22" fmla="*/ 2117568 w 2998601"/>
              <a:gd name="connsiteY22" fmla="*/ 140929 h 2994963"/>
              <a:gd name="connsiteX23" fmla="*/ 2136662 w 2998601"/>
              <a:gd name="connsiteY23" fmla="*/ 159113 h 2994963"/>
              <a:gd name="connsiteX24" fmla="*/ 2155756 w 2998601"/>
              <a:gd name="connsiteY24" fmla="*/ 180025 h 2994963"/>
              <a:gd name="connsiteX25" fmla="*/ 2173031 w 2998601"/>
              <a:gd name="connsiteY25" fmla="*/ 201846 h 2994963"/>
              <a:gd name="connsiteX26" fmla="*/ 2190306 w 2998601"/>
              <a:gd name="connsiteY26" fmla="*/ 224577 h 2994963"/>
              <a:gd name="connsiteX27" fmla="*/ 2207581 w 2998601"/>
              <a:gd name="connsiteY27" fmla="*/ 247307 h 2994963"/>
              <a:gd name="connsiteX28" fmla="*/ 2224856 w 2998601"/>
              <a:gd name="connsiteY28" fmla="*/ 269128 h 2994963"/>
              <a:gd name="connsiteX29" fmla="*/ 2243041 w 2998601"/>
              <a:gd name="connsiteY29" fmla="*/ 290040 h 2994963"/>
              <a:gd name="connsiteX30" fmla="*/ 2263953 w 2998601"/>
              <a:gd name="connsiteY30" fmla="*/ 308225 h 2994963"/>
              <a:gd name="connsiteX31" fmla="*/ 2283956 w 2998601"/>
              <a:gd name="connsiteY31" fmla="*/ 324591 h 2994963"/>
              <a:gd name="connsiteX32" fmla="*/ 2306686 w 2998601"/>
              <a:gd name="connsiteY32" fmla="*/ 337319 h 2994963"/>
              <a:gd name="connsiteX33" fmla="*/ 2331235 w 2998601"/>
              <a:gd name="connsiteY33" fmla="*/ 348230 h 2994963"/>
              <a:gd name="connsiteX34" fmla="*/ 2357602 w 2998601"/>
              <a:gd name="connsiteY34" fmla="*/ 357322 h 2994963"/>
              <a:gd name="connsiteX35" fmla="*/ 2384878 w 2998601"/>
              <a:gd name="connsiteY35" fmla="*/ 365505 h 2994963"/>
              <a:gd name="connsiteX36" fmla="*/ 2412155 w 2998601"/>
              <a:gd name="connsiteY36" fmla="*/ 372779 h 2994963"/>
              <a:gd name="connsiteX37" fmla="*/ 2440341 w 2998601"/>
              <a:gd name="connsiteY37" fmla="*/ 380053 h 2994963"/>
              <a:gd name="connsiteX38" fmla="*/ 2466708 w 2998601"/>
              <a:gd name="connsiteY38" fmla="*/ 388236 h 2994963"/>
              <a:gd name="connsiteX39" fmla="*/ 2493075 w 2998601"/>
              <a:gd name="connsiteY39" fmla="*/ 397328 h 2994963"/>
              <a:gd name="connsiteX40" fmla="*/ 2517624 w 2998601"/>
              <a:gd name="connsiteY40" fmla="*/ 408239 h 2994963"/>
              <a:gd name="connsiteX41" fmla="*/ 2539446 w 2998601"/>
              <a:gd name="connsiteY41" fmla="*/ 421877 h 2994963"/>
              <a:gd name="connsiteX42" fmla="*/ 2559449 w 2998601"/>
              <a:gd name="connsiteY42" fmla="*/ 438243 h 2994963"/>
              <a:gd name="connsiteX43" fmla="*/ 2575814 w 2998601"/>
              <a:gd name="connsiteY43" fmla="*/ 458246 h 2994963"/>
              <a:gd name="connsiteX44" fmla="*/ 2589453 w 2998601"/>
              <a:gd name="connsiteY44" fmla="*/ 480067 h 2994963"/>
              <a:gd name="connsiteX45" fmla="*/ 2600363 w 2998601"/>
              <a:gd name="connsiteY45" fmla="*/ 504615 h 2994963"/>
              <a:gd name="connsiteX46" fmla="*/ 2609455 w 2998601"/>
              <a:gd name="connsiteY46" fmla="*/ 530983 h 2994963"/>
              <a:gd name="connsiteX47" fmla="*/ 2617638 w 2998601"/>
              <a:gd name="connsiteY47" fmla="*/ 557350 h 2994963"/>
              <a:gd name="connsiteX48" fmla="*/ 2624912 w 2998601"/>
              <a:gd name="connsiteY48" fmla="*/ 585536 h 2994963"/>
              <a:gd name="connsiteX49" fmla="*/ 2632186 w 2998601"/>
              <a:gd name="connsiteY49" fmla="*/ 612812 h 2994963"/>
              <a:gd name="connsiteX50" fmla="*/ 2640369 w 2998601"/>
              <a:gd name="connsiteY50" fmla="*/ 640089 h 2994963"/>
              <a:gd name="connsiteX51" fmla="*/ 2649461 w 2998601"/>
              <a:gd name="connsiteY51" fmla="*/ 666457 h 2994963"/>
              <a:gd name="connsiteX52" fmla="*/ 2660371 w 2998601"/>
              <a:gd name="connsiteY52" fmla="*/ 691006 h 2994963"/>
              <a:gd name="connsiteX53" fmla="*/ 2673101 w 2998601"/>
              <a:gd name="connsiteY53" fmla="*/ 713736 h 2994963"/>
              <a:gd name="connsiteX54" fmla="*/ 2689467 w 2998601"/>
              <a:gd name="connsiteY54" fmla="*/ 733739 h 2994963"/>
              <a:gd name="connsiteX55" fmla="*/ 2707651 w 2998601"/>
              <a:gd name="connsiteY55" fmla="*/ 754651 h 2994963"/>
              <a:gd name="connsiteX56" fmla="*/ 2728563 w 2998601"/>
              <a:gd name="connsiteY56" fmla="*/ 772835 h 2994963"/>
              <a:gd name="connsiteX57" fmla="*/ 2750385 w 2998601"/>
              <a:gd name="connsiteY57" fmla="*/ 790110 h 2994963"/>
              <a:gd name="connsiteX58" fmla="*/ 2774024 w 2998601"/>
              <a:gd name="connsiteY58" fmla="*/ 807385 h 2994963"/>
              <a:gd name="connsiteX59" fmla="*/ 2796754 w 2998601"/>
              <a:gd name="connsiteY59" fmla="*/ 824660 h 2994963"/>
              <a:gd name="connsiteX60" fmla="*/ 2818576 w 2998601"/>
              <a:gd name="connsiteY60" fmla="*/ 841936 h 2994963"/>
              <a:gd name="connsiteX61" fmla="*/ 2839487 w 2998601"/>
              <a:gd name="connsiteY61" fmla="*/ 861029 h 2994963"/>
              <a:gd name="connsiteX62" fmla="*/ 2857672 w 2998601"/>
              <a:gd name="connsiteY62" fmla="*/ 880123 h 2994963"/>
              <a:gd name="connsiteX63" fmla="*/ 2873129 w 2998601"/>
              <a:gd name="connsiteY63" fmla="*/ 901944 h 2994963"/>
              <a:gd name="connsiteX64" fmla="*/ 2884949 w 2998601"/>
              <a:gd name="connsiteY64" fmla="*/ 924674 h 2994963"/>
              <a:gd name="connsiteX65" fmla="*/ 2893132 w 2998601"/>
              <a:gd name="connsiteY65" fmla="*/ 951951 h 2994963"/>
              <a:gd name="connsiteX66" fmla="*/ 2896768 w 2998601"/>
              <a:gd name="connsiteY66" fmla="*/ 980137 h 2994963"/>
              <a:gd name="connsiteX67" fmla="*/ 2897678 w 2998601"/>
              <a:gd name="connsiteY67" fmla="*/ 1009232 h 2994963"/>
              <a:gd name="connsiteX68" fmla="*/ 2894950 w 2998601"/>
              <a:gd name="connsiteY68" fmla="*/ 1040145 h 2994963"/>
              <a:gd name="connsiteX69" fmla="*/ 2891313 w 2998601"/>
              <a:gd name="connsiteY69" fmla="*/ 1071058 h 2994963"/>
              <a:gd name="connsiteX70" fmla="*/ 2886767 w 2998601"/>
              <a:gd name="connsiteY70" fmla="*/ 1101972 h 2994963"/>
              <a:gd name="connsiteX71" fmla="*/ 2883130 w 2998601"/>
              <a:gd name="connsiteY71" fmla="*/ 1132885 h 2994963"/>
              <a:gd name="connsiteX72" fmla="*/ 2881312 w 2998601"/>
              <a:gd name="connsiteY72" fmla="*/ 1163799 h 2994963"/>
              <a:gd name="connsiteX73" fmla="*/ 2881312 w 2998601"/>
              <a:gd name="connsiteY73" fmla="*/ 1193803 h 2994963"/>
              <a:gd name="connsiteX74" fmla="*/ 2884949 w 2998601"/>
              <a:gd name="connsiteY74" fmla="*/ 1221988 h 2994963"/>
              <a:gd name="connsiteX75" fmla="*/ 2892222 w 2998601"/>
              <a:gd name="connsiteY75" fmla="*/ 1250174 h 2994963"/>
              <a:gd name="connsiteX76" fmla="*/ 2903133 w 2998601"/>
              <a:gd name="connsiteY76" fmla="*/ 1276542 h 2994963"/>
              <a:gd name="connsiteX77" fmla="*/ 2917681 w 2998601"/>
              <a:gd name="connsiteY77" fmla="*/ 1303818 h 2994963"/>
              <a:gd name="connsiteX78" fmla="*/ 2932228 w 2998601"/>
              <a:gd name="connsiteY78" fmla="*/ 1331095 h 2994963"/>
              <a:gd name="connsiteX79" fmla="*/ 2948594 w 2998601"/>
              <a:gd name="connsiteY79" fmla="*/ 1358371 h 2994963"/>
              <a:gd name="connsiteX80" fmla="*/ 2964050 w 2998601"/>
              <a:gd name="connsiteY80" fmla="*/ 1384739 h 2994963"/>
              <a:gd name="connsiteX81" fmla="*/ 2977689 w 2998601"/>
              <a:gd name="connsiteY81" fmla="*/ 1412924 h 2994963"/>
              <a:gd name="connsiteX82" fmla="*/ 2988599 w 2998601"/>
              <a:gd name="connsiteY82" fmla="*/ 1440201 h 2994963"/>
              <a:gd name="connsiteX83" fmla="*/ 2995873 w 2998601"/>
              <a:gd name="connsiteY83" fmla="*/ 1468387 h 2994963"/>
              <a:gd name="connsiteX84" fmla="*/ 2998601 w 2998601"/>
              <a:gd name="connsiteY84" fmla="*/ 1497481 h 2994963"/>
              <a:gd name="connsiteX85" fmla="*/ 2995873 w 2998601"/>
              <a:gd name="connsiteY85" fmla="*/ 1526576 h 2994963"/>
              <a:gd name="connsiteX86" fmla="*/ 2988599 w 2998601"/>
              <a:gd name="connsiteY86" fmla="*/ 1554762 h 2994963"/>
              <a:gd name="connsiteX87" fmla="*/ 2977689 w 2998601"/>
              <a:gd name="connsiteY87" fmla="*/ 1582039 h 2994963"/>
              <a:gd name="connsiteX88" fmla="*/ 2964050 w 2998601"/>
              <a:gd name="connsiteY88" fmla="*/ 1610224 h 2994963"/>
              <a:gd name="connsiteX89" fmla="*/ 2948594 w 2998601"/>
              <a:gd name="connsiteY89" fmla="*/ 1636592 h 2994963"/>
              <a:gd name="connsiteX90" fmla="*/ 2932228 w 2998601"/>
              <a:gd name="connsiteY90" fmla="*/ 1663869 h 2994963"/>
              <a:gd name="connsiteX91" fmla="*/ 2917681 w 2998601"/>
              <a:gd name="connsiteY91" fmla="*/ 1691145 h 2994963"/>
              <a:gd name="connsiteX92" fmla="*/ 2903133 w 2998601"/>
              <a:gd name="connsiteY92" fmla="*/ 1718421 h 2994963"/>
              <a:gd name="connsiteX93" fmla="*/ 2892222 w 2998601"/>
              <a:gd name="connsiteY93" fmla="*/ 1744789 h 2994963"/>
              <a:gd name="connsiteX94" fmla="*/ 2884949 w 2998601"/>
              <a:gd name="connsiteY94" fmla="*/ 1772975 h 2994963"/>
              <a:gd name="connsiteX95" fmla="*/ 2881312 w 2998601"/>
              <a:gd name="connsiteY95" fmla="*/ 1801160 h 2994963"/>
              <a:gd name="connsiteX96" fmla="*/ 2881312 w 2998601"/>
              <a:gd name="connsiteY96" fmla="*/ 1831165 h 2994963"/>
              <a:gd name="connsiteX97" fmla="*/ 2883130 w 2998601"/>
              <a:gd name="connsiteY97" fmla="*/ 1862078 h 2994963"/>
              <a:gd name="connsiteX98" fmla="*/ 2886767 w 2998601"/>
              <a:gd name="connsiteY98" fmla="*/ 1892991 h 2994963"/>
              <a:gd name="connsiteX99" fmla="*/ 2891313 w 2998601"/>
              <a:gd name="connsiteY99" fmla="*/ 1923905 h 2994963"/>
              <a:gd name="connsiteX100" fmla="*/ 2894950 w 2998601"/>
              <a:gd name="connsiteY100" fmla="*/ 1954818 h 2994963"/>
              <a:gd name="connsiteX101" fmla="*/ 2897678 w 2998601"/>
              <a:gd name="connsiteY101" fmla="*/ 1985731 h 2994963"/>
              <a:gd name="connsiteX102" fmla="*/ 2896768 w 2998601"/>
              <a:gd name="connsiteY102" fmla="*/ 2014827 h 2994963"/>
              <a:gd name="connsiteX103" fmla="*/ 2893132 w 2998601"/>
              <a:gd name="connsiteY103" fmla="*/ 2043013 h 2994963"/>
              <a:gd name="connsiteX104" fmla="*/ 2884949 w 2998601"/>
              <a:gd name="connsiteY104" fmla="*/ 2070289 h 2994963"/>
              <a:gd name="connsiteX105" fmla="*/ 2873129 w 2998601"/>
              <a:gd name="connsiteY105" fmla="*/ 2093019 h 2994963"/>
              <a:gd name="connsiteX106" fmla="*/ 2857672 w 2998601"/>
              <a:gd name="connsiteY106" fmla="*/ 2114841 h 2994963"/>
              <a:gd name="connsiteX107" fmla="*/ 2839487 w 2998601"/>
              <a:gd name="connsiteY107" fmla="*/ 2133934 h 2994963"/>
              <a:gd name="connsiteX108" fmla="*/ 2818576 w 2998601"/>
              <a:gd name="connsiteY108" fmla="*/ 2153027 h 2994963"/>
              <a:gd name="connsiteX109" fmla="*/ 2796754 w 2998601"/>
              <a:gd name="connsiteY109" fmla="*/ 2170303 h 2994963"/>
              <a:gd name="connsiteX110" fmla="*/ 2774024 w 2998601"/>
              <a:gd name="connsiteY110" fmla="*/ 2187578 h 2994963"/>
              <a:gd name="connsiteX111" fmla="*/ 2750385 w 2998601"/>
              <a:gd name="connsiteY111" fmla="*/ 2204853 h 2994963"/>
              <a:gd name="connsiteX112" fmla="*/ 2728563 w 2998601"/>
              <a:gd name="connsiteY112" fmla="*/ 2222128 h 2994963"/>
              <a:gd name="connsiteX113" fmla="*/ 2707651 w 2998601"/>
              <a:gd name="connsiteY113" fmla="*/ 2240312 h 2994963"/>
              <a:gd name="connsiteX114" fmla="*/ 2689467 w 2998601"/>
              <a:gd name="connsiteY114" fmla="*/ 2261224 h 2994963"/>
              <a:gd name="connsiteX115" fmla="*/ 2673101 w 2998601"/>
              <a:gd name="connsiteY115" fmla="*/ 2281227 h 2994963"/>
              <a:gd name="connsiteX116" fmla="*/ 2660371 w 2998601"/>
              <a:gd name="connsiteY116" fmla="*/ 2303957 h 2994963"/>
              <a:gd name="connsiteX117" fmla="*/ 2649461 w 2998601"/>
              <a:gd name="connsiteY117" fmla="*/ 2328506 h 2994963"/>
              <a:gd name="connsiteX118" fmla="*/ 2640369 w 2998601"/>
              <a:gd name="connsiteY118" fmla="*/ 2354874 h 2994963"/>
              <a:gd name="connsiteX119" fmla="*/ 2632186 w 2998601"/>
              <a:gd name="connsiteY119" fmla="*/ 2382151 h 2994963"/>
              <a:gd name="connsiteX120" fmla="*/ 2624912 w 2998601"/>
              <a:gd name="connsiteY120" fmla="*/ 2409427 h 2994963"/>
              <a:gd name="connsiteX121" fmla="*/ 2617638 w 2998601"/>
              <a:gd name="connsiteY121" fmla="*/ 2437613 h 2994963"/>
              <a:gd name="connsiteX122" fmla="*/ 2609455 w 2998601"/>
              <a:gd name="connsiteY122" fmla="*/ 2463980 h 2994963"/>
              <a:gd name="connsiteX123" fmla="*/ 2600363 w 2998601"/>
              <a:gd name="connsiteY123" fmla="*/ 2490347 h 2994963"/>
              <a:gd name="connsiteX124" fmla="*/ 2589453 w 2998601"/>
              <a:gd name="connsiteY124" fmla="*/ 2514896 h 2994963"/>
              <a:gd name="connsiteX125" fmla="*/ 2575814 w 2998601"/>
              <a:gd name="connsiteY125" fmla="*/ 2536718 h 2994963"/>
              <a:gd name="connsiteX126" fmla="*/ 2559449 w 2998601"/>
              <a:gd name="connsiteY126" fmla="*/ 2556720 h 2994963"/>
              <a:gd name="connsiteX127" fmla="*/ 2539446 w 2998601"/>
              <a:gd name="connsiteY127" fmla="*/ 2573086 h 2994963"/>
              <a:gd name="connsiteX128" fmla="*/ 2517624 w 2998601"/>
              <a:gd name="connsiteY128" fmla="*/ 2586724 h 2994963"/>
              <a:gd name="connsiteX129" fmla="*/ 2493075 w 2998601"/>
              <a:gd name="connsiteY129" fmla="*/ 2597635 h 2994963"/>
              <a:gd name="connsiteX130" fmla="*/ 2466708 w 2998601"/>
              <a:gd name="connsiteY130" fmla="*/ 2606727 h 2994963"/>
              <a:gd name="connsiteX131" fmla="*/ 2440341 w 2998601"/>
              <a:gd name="connsiteY131" fmla="*/ 2614910 h 2994963"/>
              <a:gd name="connsiteX132" fmla="*/ 2412155 w 2998601"/>
              <a:gd name="connsiteY132" fmla="*/ 2622184 h 2994963"/>
              <a:gd name="connsiteX133" fmla="*/ 2384878 w 2998601"/>
              <a:gd name="connsiteY133" fmla="*/ 2629458 h 2994963"/>
              <a:gd name="connsiteX134" fmla="*/ 2357602 w 2998601"/>
              <a:gd name="connsiteY134" fmla="*/ 2637641 h 2994963"/>
              <a:gd name="connsiteX135" fmla="*/ 2331235 w 2998601"/>
              <a:gd name="connsiteY135" fmla="*/ 2646733 h 2994963"/>
              <a:gd name="connsiteX136" fmla="*/ 2306686 w 2998601"/>
              <a:gd name="connsiteY136" fmla="*/ 2657644 h 2994963"/>
              <a:gd name="connsiteX137" fmla="*/ 2283956 w 2998601"/>
              <a:gd name="connsiteY137" fmla="*/ 2670372 h 2994963"/>
              <a:gd name="connsiteX138" fmla="*/ 2263953 w 2998601"/>
              <a:gd name="connsiteY138" fmla="*/ 2686738 h 2994963"/>
              <a:gd name="connsiteX139" fmla="*/ 2243041 w 2998601"/>
              <a:gd name="connsiteY139" fmla="*/ 2704923 h 2994963"/>
              <a:gd name="connsiteX140" fmla="*/ 2224856 w 2998601"/>
              <a:gd name="connsiteY140" fmla="*/ 2725835 h 2994963"/>
              <a:gd name="connsiteX141" fmla="*/ 2207581 w 2998601"/>
              <a:gd name="connsiteY141" fmla="*/ 2747656 h 2994963"/>
              <a:gd name="connsiteX142" fmla="*/ 2190306 w 2998601"/>
              <a:gd name="connsiteY142" fmla="*/ 2770386 h 2994963"/>
              <a:gd name="connsiteX143" fmla="*/ 2173031 w 2998601"/>
              <a:gd name="connsiteY143" fmla="*/ 2793117 h 2994963"/>
              <a:gd name="connsiteX144" fmla="*/ 2155756 w 2998601"/>
              <a:gd name="connsiteY144" fmla="*/ 2814938 h 2994963"/>
              <a:gd name="connsiteX145" fmla="*/ 2136662 w 2998601"/>
              <a:gd name="connsiteY145" fmla="*/ 2835850 h 2994963"/>
              <a:gd name="connsiteX146" fmla="*/ 2117568 w 2998601"/>
              <a:gd name="connsiteY146" fmla="*/ 2854034 h 2994963"/>
              <a:gd name="connsiteX147" fmla="*/ 2095748 w 2998601"/>
              <a:gd name="connsiteY147" fmla="*/ 2869491 h 2994963"/>
              <a:gd name="connsiteX148" fmla="*/ 2073017 w 2998601"/>
              <a:gd name="connsiteY148" fmla="*/ 2881311 h 2994963"/>
              <a:gd name="connsiteX149" fmla="*/ 2045740 w 2998601"/>
              <a:gd name="connsiteY149" fmla="*/ 2889494 h 2994963"/>
              <a:gd name="connsiteX150" fmla="*/ 2017554 w 2998601"/>
              <a:gd name="connsiteY150" fmla="*/ 2893131 h 2994963"/>
              <a:gd name="connsiteX151" fmla="*/ 1988460 w 2998601"/>
              <a:gd name="connsiteY151" fmla="*/ 2894040 h 2994963"/>
              <a:gd name="connsiteX152" fmla="*/ 1957546 w 2998601"/>
              <a:gd name="connsiteY152" fmla="*/ 2891312 h 2994963"/>
              <a:gd name="connsiteX153" fmla="*/ 1926633 w 2998601"/>
              <a:gd name="connsiteY153" fmla="*/ 2887676 h 2994963"/>
              <a:gd name="connsiteX154" fmla="*/ 1895719 w 2998601"/>
              <a:gd name="connsiteY154" fmla="*/ 2883129 h 2994963"/>
              <a:gd name="connsiteX155" fmla="*/ 1864806 w 2998601"/>
              <a:gd name="connsiteY155" fmla="*/ 2879493 h 2994963"/>
              <a:gd name="connsiteX156" fmla="*/ 1833892 w 2998601"/>
              <a:gd name="connsiteY156" fmla="*/ 2877674 h 2994963"/>
              <a:gd name="connsiteX157" fmla="*/ 1803888 w 2998601"/>
              <a:gd name="connsiteY157" fmla="*/ 2877674 h 2994963"/>
              <a:gd name="connsiteX158" fmla="*/ 1775703 w 2998601"/>
              <a:gd name="connsiteY158" fmla="*/ 2881311 h 2994963"/>
              <a:gd name="connsiteX159" fmla="*/ 1746608 w 2998601"/>
              <a:gd name="connsiteY159" fmla="*/ 2888585 h 2994963"/>
              <a:gd name="connsiteX160" fmla="*/ 1720240 w 2998601"/>
              <a:gd name="connsiteY160" fmla="*/ 2899495 h 2994963"/>
              <a:gd name="connsiteX161" fmla="*/ 1692964 w 2998601"/>
              <a:gd name="connsiteY161" fmla="*/ 2914043 h 2994963"/>
              <a:gd name="connsiteX162" fmla="*/ 1665688 w 2998601"/>
              <a:gd name="connsiteY162" fmla="*/ 2928591 h 2994963"/>
              <a:gd name="connsiteX163" fmla="*/ 1638411 w 2998601"/>
              <a:gd name="connsiteY163" fmla="*/ 2944956 h 2994963"/>
              <a:gd name="connsiteX164" fmla="*/ 1612043 w 2998601"/>
              <a:gd name="connsiteY164" fmla="*/ 2960413 h 2994963"/>
              <a:gd name="connsiteX165" fmla="*/ 1583858 w 2998601"/>
              <a:gd name="connsiteY165" fmla="*/ 2974051 h 2994963"/>
              <a:gd name="connsiteX166" fmla="*/ 1556581 w 2998601"/>
              <a:gd name="connsiteY166" fmla="*/ 2984962 h 2994963"/>
              <a:gd name="connsiteX167" fmla="*/ 1528395 w 2998601"/>
              <a:gd name="connsiteY167" fmla="*/ 2992236 h 2994963"/>
              <a:gd name="connsiteX168" fmla="*/ 1499301 w 2998601"/>
              <a:gd name="connsiteY168" fmla="*/ 2994963 h 2994963"/>
              <a:gd name="connsiteX169" fmla="*/ 1470206 w 2998601"/>
              <a:gd name="connsiteY169" fmla="*/ 2992236 h 2994963"/>
              <a:gd name="connsiteX170" fmla="*/ 1442020 w 2998601"/>
              <a:gd name="connsiteY170" fmla="*/ 2984962 h 2994963"/>
              <a:gd name="connsiteX171" fmla="*/ 1414744 w 2998601"/>
              <a:gd name="connsiteY171" fmla="*/ 2974051 h 2994963"/>
              <a:gd name="connsiteX172" fmla="*/ 1386558 w 2998601"/>
              <a:gd name="connsiteY172" fmla="*/ 2960413 h 2994963"/>
              <a:gd name="connsiteX173" fmla="*/ 1360190 w 2998601"/>
              <a:gd name="connsiteY173" fmla="*/ 2944956 h 2994963"/>
              <a:gd name="connsiteX174" fmla="*/ 1332914 w 2998601"/>
              <a:gd name="connsiteY174" fmla="*/ 2928591 h 2994963"/>
              <a:gd name="connsiteX175" fmla="*/ 1305637 w 2998601"/>
              <a:gd name="connsiteY175" fmla="*/ 2914043 h 2994963"/>
              <a:gd name="connsiteX176" fmla="*/ 1278361 w 2998601"/>
              <a:gd name="connsiteY176" fmla="*/ 2899495 h 2994963"/>
              <a:gd name="connsiteX177" fmla="*/ 1251085 w 2998601"/>
              <a:gd name="connsiteY177" fmla="*/ 2888585 h 2994963"/>
              <a:gd name="connsiteX178" fmla="*/ 1222899 w 2998601"/>
              <a:gd name="connsiteY178" fmla="*/ 2881311 h 2994963"/>
              <a:gd name="connsiteX179" fmla="*/ 1194713 w 2998601"/>
              <a:gd name="connsiteY179" fmla="*/ 2877674 h 2994963"/>
              <a:gd name="connsiteX180" fmla="*/ 1164708 w 2998601"/>
              <a:gd name="connsiteY180" fmla="*/ 2877674 h 2994963"/>
              <a:gd name="connsiteX181" fmla="*/ 1133795 w 2998601"/>
              <a:gd name="connsiteY181" fmla="*/ 2879493 h 2994963"/>
              <a:gd name="connsiteX182" fmla="*/ 1102882 w 2998601"/>
              <a:gd name="connsiteY182" fmla="*/ 2883129 h 2994963"/>
              <a:gd name="connsiteX183" fmla="*/ 1071968 w 2998601"/>
              <a:gd name="connsiteY183" fmla="*/ 2887676 h 2994963"/>
              <a:gd name="connsiteX184" fmla="*/ 1041054 w 2998601"/>
              <a:gd name="connsiteY184" fmla="*/ 2891312 h 2994963"/>
              <a:gd name="connsiteX185" fmla="*/ 1010141 w 2998601"/>
              <a:gd name="connsiteY185" fmla="*/ 2894040 h 2994963"/>
              <a:gd name="connsiteX186" fmla="*/ 981047 w 2998601"/>
              <a:gd name="connsiteY186" fmla="*/ 2893131 h 2994963"/>
              <a:gd name="connsiteX187" fmla="*/ 952861 w 2998601"/>
              <a:gd name="connsiteY187" fmla="*/ 2889494 h 2994963"/>
              <a:gd name="connsiteX188" fmla="*/ 925584 w 2998601"/>
              <a:gd name="connsiteY188" fmla="*/ 2881311 h 2994963"/>
              <a:gd name="connsiteX189" fmla="*/ 902854 w 2998601"/>
              <a:gd name="connsiteY189" fmla="*/ 2869491 h 2994963"/>
              <a:gd name="connsiteX190" fmla="*/ 881032 w 2998601"/>
              <a:gd name="connsiteY190" fmla="*/ 2854034 h 2994963"/>
              <a:gd name="connsiteX191" fmla="*/ 861939 w 2998601"/>
              <a:gd name="connsiteY191" fmla="*/ 2835850 h 2994963"/>
              <a:gd name="connsiteX192" fmla="*/ 842845 w 2998601"/>
              <a:gd name="connsiteY192" fmla="*/ 2814938 h 2994963"/>
              <a:gd name="connsiteX193" fmla="*/ 825570 w 2998601"/>
              <a:gd name="connsiteY193" fmla="*/ 2793117 h 2994963"/>
              <a:gd name="connsiteX194" fmla="*/ 808295 w 2998601"/>
              <a:gd name="connsiteY194" fmla="*/ 2770386 h 2994963"/>
              <a:gd name="connsiteX195" fmla="*/ 791020 w 2998601"/>
              <a:gd name="connsiteY195" fmla="*/ 2747656 h 2994963"/>
              <a:gd name="connsiteX196" fmla="*/ 773745 w 2998601"/>
              <a:gd name="connsiteY196" fmla="*/ 2725835 h 2994963"/>
              <a:gd name="connsiteX197" fmla="*/ 755560 w 2998601"/>
              <a:gd name="connsiteY197" fmla="*/ 2704923 h 2994963"/>
              <a:gd name="connsiteX198" fmla="*/ 734648 w 2998601"/>
              <a:gd name="connsiteY198" fmla="*/ 2686738 h 2994963"/>
              <a:gd name="connsiteX199" fmla="*/ 714645 w 2998601"/>
              <a:gd name="connsiteY199" fmla="*/ 2670372 h 2994963"/>
              <a:gd name="connsiteX200" fmla="*/ 691915 w 2998601"/>
              <a:gd name="connsiteY200" fmla="*/ 2657644 h 2994963"/>
              <a:gd name="connsiteX201" fmla="*/ 667366 w 2998601"/>
              <a:gd name="connsiteY201" fmla="*/ 2646733 h 2994963"/>
              <a:gd name="connsiteX202" fmla="*/ 640999 w 2998601"/>
              <a:gd name="connsiteY202" fmla="*/ 2637641 h 2994963"/>
              <a:gd name="connsiteX203" fmla="*/ 613722 w 2998601"/>
              <a:gd name="connsiteY203" fmla="*/ 2629458 h 2994963"/>
              <a:gd name="connsiteX204" fmla="*/ 586446 w 2998601"/>
              <a:gd name="connsiteY204" fmla="*/ 2622184 h 2994963"/>
              <a:gd name="connsiteX205" fmla="*/ 558260 w 2998601"/>
              <a:gd name="connsiteY205" fmla="*/ 2614910 h 2994963"/>
              <a:gd name="connsiteX206" fmla="*/ 531893 w 2998601"/>
              <a:gd name="connsiteY206" fmla="*/ 2606727 h 2994963"/>
              <a:gd name="connsiteX207" fmla="*/ 505525 w 2998601"/>
              <a:gd name="connsiteY207" fmla="*/ 2597635 h 2994963"/>
              <a:gd name="connsiteX208" fmla="*/ 480977 w 2998601"/>
              <a:gd name="connsiteY208" fmla="*/ 2586724 h 2994963"/>
              <a:gd name="connsiteX209" fmla="*/ 459155 w 2998601"/>
              <a:gd name="connsiteY209" fmla="*/ 2573086 h 2994963"/>
              <a:gd name="connsiteX210" fmla="*/ 439152 w 2998601"/>
              <a:gd name="connsiteY210" fmla="*/ 2556720 h 2994963"/>
              <a:gd name="connsiteX211" fmla="*/ 422787 w 2998601"/>
              <a:gd name="connsiteY211" fmla="*/ 2536718 h 2994963"/>
              <a:gd name="connsiteX212" fmla="*/ 409149 w 2998601"/>
              <a:gd name="connsiteY212" fmla="*/ 2514896 h 2994963"/>
              <a:gd name="connsiteX213" fmla="*/ 398238 w 2998601"/>
              <a:gd name="connsiteY213" fmla="*/ 2490347 h 2994963"/>
              <a:gd name="connsiteX214" fmla="*/ 389146 w 2998601"/>
              <a:gd name="connsiteY214" fmla="*/ 2463980 h 2994963"/>
              <a:gd name="connsiteX215" fmla="*/ 380963 w 2998601"/>
              <a:gd name="connsiteY215" fmla="*/ 2437613 h 2994963"/>
              <a:gd name="connsiteX216" fmla="*/ 373689 w 2998601"/>
              <a:gd name="connsiteY216" fmla="*/ 2409427 h 2994963"/>
              <a:gd name="connsiteX217" fmla="*/ 366415 w 2998601"/>
              <a:gd name="connsiteY217" fmla="*/ 2382151 h 2994963"/>
              <a:gd name="connsiteX218" fmla="*/ 358232 w 2998601"/>
              <a:gd name="connsiteY218" fmla="*/ 2354874 h 2994963"/>
              <a:gd name="connsiteX219" fmla="*/ 349140 w 2998601"/>
              <a:gd name="connsiteY219" fmla="*/ 2328506 h 2994963"/>
              <a:gd name="connsiteX220" fmla="*/ 338229 w 2998601"/>
              <a:gd name="connsiteY220" fmla="*/ 2303957 h 2994963"/>
              <a:gd name="connsiteX221" fmla="*/ 325500 w 2998601"/>
              <a:gd name="connsiteY221" fmla="*/ 2281227 h 2994963"/>
              <a:gd name="connsiteX222" fmla="*/ 309135 w 2998601"/>
              <a:gd name="connsiteY222" fmla="*/ 2261224 h 2994963"/>
              <a:gd name="connsiteX223" fmla="*/ 290950 w 2998601"/>
              <a:gd name="connsiteY223" fmla="*/ 2240312 h 2994963"/>
              <a:gd name="connsiteX224" fmla="*/ 270038 w 2998601"/>
              <a:gd name="connsiteY224" fmla="*/ 2222128 h 2994963"/>
              <a:gd name="connsiteX225" fmla="*/ 247307 w 2998601"/>
              <a:gd name="connsiteY225" fmla="*/ 2204853 h 2994963"/>
              <a:gd name="connsiteX226" fmla="*/ 224577 w 2998601"/>
              <a:gd name="connsiteY226" fmla="*/ 2187578 h 2994963"/>
              <a:gd name="connsiteX227" fmla="*/ 201847 w 2998601"/>
              <a:gd name="connsiteY227" fmla="*/ 2170303 h 2994963"/>
              <a:gd name="connsiteX228" fmla="*/ 180025 w 2998601"/>
              <a:gd name="connsiteY228" fmla="*/ 2153027 h 2994963"/>
              <a:gd name="connsiteX229" fmla="*/ 159113 w 2998601"/>
              <a:gd name="connsiteY229" fmla="*/ 2133934 h 2994963"/>
              <a:gd name="connsiteX230" fmla="*/ 140929 w 2998601"/>
              <a:gd name="connsiteY230" fmla="*/ 2114841 h 2994963"/>
              <a:gd name="connsiteX231" fmla="*/ 125473 w 2998601"/>
              <a:gd name="connsiteY231" fmla="*/ 2093019 h 2994963"/>
              <a:gd name="connsiteX232" fmla="*/ 113653 w 2998601"/>
              <a:gd name="connsiteY232" fmla="*/ 2070289 h 2994963"/>
              <a:gd name="connsiteX233" fmla="*/ 105470 w 2998601"/>
              <a:gd name="connsiteY233" fmla="*/ 2043013 h 2994963"/>
              <a:gd name="connsiteX234" fmla="*/ 101833 w 2998601"/>
              <a:gd name="connsiteY234" fmla="*/ 2014827 h 2994963"/>
              <a:gd name="connsiteX235" fmla="*/ 100923 w 2998601"/>
              <a:gd name="connsiteY235" fmla="*/ 1985731 h 2994963"/>
              <a:gd name="connsiteX236" fmla="*/ 103651 w 2998601"/>
              <a:gd name="connsiteY236" fmla="*/ 1954818 h 2994963"/>
              <a:gd name="connsiteX237" fmla="*/ 107288 w 2998601"/>
              <a:gd name="connsiteY237" fmla="*/ 1923905 h 2994963"/>
              <a:gd name="connsiteX238" fmla="*/ 111834 w 2998601"/>
              <a:gd name="connsiteY238" fmla="*/ 1892991 h 2994963"/>
              <a:gd name="connsiteX239" fmla="*/ 115471 w 2998601"/>
              <a:gd name="connsiteY239" fmla="*/ 1862078 h 2994963"/>
              <a:gd name="connsiteX240" fmla="*/ 117290 w 2998601"/>
              <a:gd name="connsiteY240" fmla="*/ 1831165 h 2994963"/>
              <a:gd name="connsiteX241" fmla="*/ 117290 w 2998601"/>
              <a:gd name="connsiteY241" fmla="*/ 1801160 h 2994963"/>
              <a:gd name="connsiteX242" fmla="*/ 113653 w 2998601"/>
              <a:gd name="connsiteY242" fmla="*/ 1772975 h 2994963"/>
              <a:gd name="connsiteX243" fmla="*/ 106379 w 2998601"/>
              <a:gd name="connsiteY243" fmla="*/ 1744789 h 2994963"/>
              <a:gd name="connsiteX244" fmla="*/ 95468 w 2998601"/>
              <a:gd name="connsiteY244" fmla="*/ 1718421 h 2994963"/>
              <a:gd name="connsiteX245" fmla="*/ 81830 w 2998601"/>
              <a:gd name="connsiteY245" fmla="*/ 1691145 h 2994963"/>
              <a:gd name="connsiteX246" fmla="*/ 66373 w 2998601"/>
              <a:gd name="connsiteY246" fmla="*/ 1663869 h 2994963"/>
              <a:gd name="connsiteX247" fmla="*/ 50008 w 2998601"/>
              <a:gd name="connsiteY247" fmla="*/ 1636592 h 2994963"/>
              <a:gd name="connsiteX248" fmla="*/ 34551 w 2998601"/>
              <a:gd name="connsiteY248" fmla="*/ 1610224 h 2994963"/>
              <a:gd name="connsiteX249" fmla="*/ 20912 w 2998601"/>
              <a:gd name="connsiteY249" fmla="*/ 1582039 h 2994963"/>
              <a:gd name="connsiteX250" fmla="*/ 10002 w 2998601"/>
              <a:gd name="connsiteY250" fmla="*/ 1554762 h 2994963"/>
              <a:gd name="connsiteX251" fmla="*/ 2728 w 2998601"/>
              <a:gd name="connsiteY251" fmla="*/ 1526576 h 2994963"/>
              <a:gd name="connsiteX252" fmla="*/ 0 w 2998601"/>
              <a:gd name="connsiteY252" fmla="*/ 1497481 h 2994963"/>
              <a:gd name="connsiteX253" fmla="*/ 2728 w 2998601"/>
              <a:gd name="connsiteY253" fmla="*/ 1468387 h 2994963"/>
              <a:gd name="connsiteX254" fmla="*/ 10002 w 2998601"/>
              <a:gd name="connsiteY254" fmla="*/ 1440201 h 2994963"/>
              <a:gd name="connsiteX255" fmla="*/ 20912 w 2998601"/>
              <a:gd name="connsiteY255" fmla="*/ 1412924 h 2994963"/>
              <a:gd name="connsiteX256" fmla="*/ 34551 w 2998601"/>
              <a:gd name="connsiteY256" fmla="*/ 1384739 h 2994963"/>
              <a:gd name="connsiteX257" fmla="*/ 50008 w 2998601"/>
              <a:gd name="connsiteY257" fmla="*/ 1358371 h 2994963"/>
              <a:gd name="connsiteX258" fmla="*/ 66373 w 2998601"/>
              <a:gd name="connsiteY258" fmla="*/ 1331095 h 2994963"/>
              <a:gd name="connsiteX259" fmla="*/ 81830 w 2998601"/>
              <a:gd name="connsiteY259" fmla="*/ 1303818 h 2994963"/>
              <a:gd name="connsiteX260" fmla="*/ 95468 w 2998601"/>
              <a:gd name="connsiteY260" fmla="*/ 1276542 h 2994963"/>
              <a:gd name="connsiteX261" fmla="*/ 106379 w 2998601"/>
              <a:gd name="connsiteY261" fmla="*/ 1250174 h 2994963"/>
              <a:gd name="connsiteX262" fmla="*/ 113653 w 2998601"/>
              <a:gd name="connsiteY262" fmla="*/ 1221988 h 2994963"/>
              <a:gd name="connsiteX263" fmla="*/ 117290 w 2998601"/>
              <a:gd name="connsiteY263" fmla="*/ 1193803 h 2994963"/>
              <a:gd name="connsiteX264" fmla="*/ 117290 w 2998601"/>
              <a:gd name="connsiteY264" fmla="*/ 1163799 h 2994963"/>
              <a:gd name="connsiteX265" fmla="*/ 115471 w 2998601"/>
              <a:gd name="connsiteY265" fmla="*/ 1132885 h 2994963"/>
              <a:gd name="connsiteX266" fmla="*/ 111834 w 2998601"/>
              <a:gd name="connsiteY266" fmla="*/ 1101972 h 2994963"/>
              <a:gd name="connsiteX267" fmla="*/ 107288 w 2998601"/>
              <a:gd name="connsiteY267" fmla="*/ 1071058 h 2994963"/>
              <a:gd name="connsiteX268" fmla="*/ 103651 w 2998601"/>
              <a:gd name="connsiteY268" fmla="*/ 1040145 h 2994963"/>
              <a:gd name="connsiteX269" fmla="*/ 100923 w 2998601"/>
              <a:gd name="connsiteY269" fmla="*/ 1009232 h 2994963"/>
              <a:gd name="connsiteX270" fmla="*/ 101833 w 2998601"/>
              <a:gd name="connsiteY270" fmla="*/ 980137 h 2994963"/>
              <a:gd name="connsiteX271" fmla="*/ 105470 w 2998601"/>
              <a:gd name="connsiteY271" fmla="*/ 951951 h 2994963"/>
              <a:gd name="connsiteX272" fmla="*/ 113653 w 2998601"/>
              <a:gd name="connsiteY272" fmla="*/ 924674 h 2994963"/>
              <a:gd name="connsiteX273" fmla="*/ 125473 w 2998601"/>
              <a:gd name="connsiteY273" fmla="*/ 901944 h 2994963"/>
              <a:gd name="connsiteX274" fmla="*/ 140929 w 2998601"/>
              <a:gd name="connsiteY274" fmla="*/ 880123 h 2994963"/>
              <a:gd name="connsiteX275" fmla="*/ 159113 w 2998601"/>
              <a:gd name="connsiteY275" fmla="*/ 861029 h 2994963"/>
              <a:gd name="connsiteX276" fmla="*/ 180025 w 2998601"/>
              <a:gd name="connsiteY276" fmla="*/ 841936 h 2994963"/>
              <a:gd name="connsiteX277" fmla="*/ 201847 w 2998601"/>
              <a:gd name="connsiteY277" fmla="*/ 824660 h 2994963"/>
              <a:gd name="connsiteX278" fmla="*/ 224577 w 2998601"/>
              <a:gd name="connsiteY278" fmla="*/ 807385 h 2994963"/>
              <a:gd name="connsiteX279" fmla="*/ 247307 w 2998601"/>
              <a:gd name="connsiteY279" fmla="*/ 790110 h 2994963"/>
              <a:gd name="connsiteX280" fmla="*/ 270038 w 2998601"/>
              <a:gd name="connsiteY280" fmla="*/ 772835 h 2994963"/>
              <a:gd name="connsiteX281" fmla="*/ 290950 w 2998601"/>
              <a:gd name="connsiteY281" fmla="*/ 754651 h 2994963"/>
              <a:gd name="connsiteX282" fmla="*/ 309135 w 2998601"/>
              <a:gd name="connsiteY282" fmla="*/ 733739 h 2994963"/>
              <a:gd name="connsiteX283" fmla="*/ 325500 w 2998601"/>
              <a:gd name="connsiteY283" fmla="*/ 713736 h 2994963"/>
              <a:gd name="connsiteX284" fmla="*/ 338229 w 2998601"/>
              <a:gd name="connsiteY284" fmla="*/ 691006 h 2994963"/>
              <a:gd name="connsiteX285" fmla="*/ 349140 w 2998601"/>
              <a:gd name="connsiteY285" fmla="*/ 666457 h 2994963"/>
              <a:gd name="connsiteX286" fmla="*/ 358232 w 2998601"/>
              <a:gd name="connsiteY286" fmla="*/ 640089 h 2994963"/>
              <a:gd name="connsiteX287" fmla="*/ 366415 w 2998601"/>
              <a:gd name="connsiteY287" fmla="*/ 612812 h 2994963"/>
              <a:gd name="connsiteX288" fmla="*/ 373689 w 2998601"/>
              <a:gd name="connsiteY288" fmla="*/ 585536 h 2994963"/>
              <a:gd name="connsiteX289" fmla="*/ 380963 w 2998601"/>
              <a:gd name="connsiteY289" fmla="*/ 557350 h 2994963"/>
              <a:gd name="connsiteX290" fmla="*/ 389146 w 2998601"/>
              <a:gd name="connsiteY290" fmla="*/ 530983 h 2994963"/>
              <a:gd name="connsiteX291" fmla="*/ 398238 w 2998601"/>
              <a:gd name="connsiteY291" fmla="*/ 504615 h 2994963"/>
              <a:gd name="connsiteX292" fmla="*/ 409149 w 2998601"/>
              <a:gd name="connsiteY292" fmla="*/ 480067 h 2994963"/>
              <a:gd name="connsiteX293" fmla="*/ 422787 w 2998601"/>
              <a:gd name="connsiteY293" fmla="*/ 458246 h 2994963"/>
              <a:gd name="connsiteX294" fmla="*/ 439152 w 2998601"/>
              <a:gd name="connsiteY294" fmla="*/ 438243 h 2994963"/>
              <a:gd name="connsiteX295" fmla="*/ 459155 w 2998601"/>
              <a:gd name="connsiteY295" fmla="*/ 421877 h 2994963"/>
              <a:gd name="connsiteX296" fmla="*/ 480977 w 2998601"/>
              <a:gd name="connsiteY296" fmla="*/ 408239 h 2994963"/>
              <a:gd name="connsiteX297" fmla="*/ 505525 w 2998601"/>
              <a:gd name="connsiteY297" fmla="*/ 397328 h 2994963"/>
              <a:gd name="connsiteX298" fmla="*/ 531893 w 2998601"/>
              <a:gd name="connsiteY298" fmla="*/ 388236 h 2994963"/>
              <a:gd name="connsiteX299" fmla="*/ 558260 w 2998601"/>
              <a:gd name="connsiteY299" fmla="*/ 380053 h 2994963"/>
              <a:gd name="connsiteX300" fmla="*/ 586446 w 2998601"/>
              <a:gd name="connsiteY300" fmla="*/ 372779 h 2994963"/>
              <a:gd name="connsiteX301" fmla="*/ 613722 w 2998601"/>
              <a:gd name="connsiteY301" fmla="*/ 365505 h 2994963"/>
              <a:gd name="connsiteX302" fmla="*/ 640999 w 2998601"/>
              <a:gd name="connsiteY302" fmla="*/ 357322 h 2994963"/>
              <a:gd name="connsiteX303" fmla="*/ 667366 w 2998601"/>
              <a:gd name="connsiteY303" fmla="*/ 348230 h 2994963"/>
              <a:gd name="connsiteX304" fmla="*/ 691915 w 2998601"/>
              <a:gd name="connsiteY304" fmla="*/ 337319 h 2994963"/>
              <a:gd name="connsiteX305" fmla="*/ 714645 w 2998601"/>
              <a:gd name="connsiteY305" fmla="*/ 324591 h 2994963"/>
              <a:gd name="connsiteX306" fmla="*/ 734648 w 2998601"/>
              <a:gd name="connsiteY306" fmla="*/ 308225 h 2994963"/>
              <a:gd name="connsiteX307" fmla="*/ 755560 w 2998601"/>
              <a:gd name="connsiteY307" fmla="*/ 290040 h 2994963"/>
              <a:gd name="connsiteX308" fmla="*/ 773745 w 2998601"/>
              <a:gd name="connsiteY308" fmla="*/ 269128 h 2994963"/>
              <a:gd name="connsiteX309" fmla="*/ 791020 w 2998601"/>
              <a:gd name="connsiteY309" fmla="*/ 247307 h 2994963"/>
              <a:gd name="connsiteX310" fmla="*/ 808295 w 2998601"/>
              <a:gd name="connsiteY310" fmla="*/ 224577 h 2994963"/>
              <a:gd name="connsiteX311" fmla="*/ 825570 w 2998601"/>
              <a:gd name="connsiteY311" fmla="*/ 201846 h 2994963"/>
              <a:gd name="connsiteX312" fmla="*/ 842845 w 2998601"/>
              <a:gd name="connsiteY312" fmla="*/ 180025 h 2994963"/>
              <a:gd name="connsiteX313" fmla="*/ 861939 w 2998601"/>
              <a:gd name="connsiteY313" fmla="*/ 159113 h 2994963"/>
              <a:gd name="connsiteX314" fmla="*/ 881032 w 2998601"/>
              <a:gd name="connsiteY314" fmla="*/ 140929 h 2994963"/>
              <a:gd name="connsiteX315" fmla="*/ 902854 w 2998601"/>
              <a:gd name="connsiteY315" fmla="*/ 125472 h 2994963"/>
              <a:gd name="connsiteX316" fmla="*/ 925584 w 2998601"/>
              <a:gd name="connsiteY316" fmla="*/ 113652 h 2994963"/>
              <a:gd name="connsiteX317" fmla="*/ 952861 w 2998601"/>
              <a:gd name="connsiteY317" fmla="*/ 105469 h 2994963"/>
              <a:gd name="connsiteX318" fmla="*/ 981047 w 2998601"/>
              <a:gd name="connsiteY318" fmla="*/ 101832 h 2994963"/>
              <a:gd name="connsiteX319" fmla="*/ 1010141 w 2998601"/>
              <a:gd name="connsiteY319" fmla="*/ 100923 h 2994963"/>
              <a:gd name="connsiteX320" fmla="*/ 1041054 w 2998601"/>
              <a:gd name="connsiteY320" fmla="*/ 103651 h 2994963"/>
              <a:gd name="connsiteX321" fmla="*/ 1071968 w 2998601"/>
              <a:gd name="connsiteY321" fmla="*/ 107288 h 2994963"/>
              <a:gd name="connsiteX322" fmla="*/ 1102882 w 2998601"/>
              <a:gd name="connsiteY322" fmla="*/ 111834 h 2994963"/>
              <a:gd name="connsiteX323" fmla="*/ 1133795 w 2998601"/>
              <a:gd name="connsiteY323" fmla="*/ 115471 h 2994963"/>
              <a:gd name="connsiteX324" fmla="*/ 1164708 w 2998601"/>
              <a:gd name="connsiteY324" fmla="*/ 117289 h 2994963"/>
              <a:gd name="connsiteX325" fmla="*/ 1194713 w 2998601"/>
              <a:gd name="connsiteY325" fmla="*/ 117289 h 2994963"/>
              <a:gd name="connsiteX326" fmla="*/ 1222899 w 2998601"/>
              <a:gd name="connsiteY326" fmla="*/ 113652 h 2994963"/>
              <a:gd name="connsiteX327" fmla="*/ 1251085 w 2998601"/>
              <a:gd name="connsiteY327" fmla="*/ 106378 h 2994963"/>
              <a:gd name="connsiteX328" fmla="*/ 1278361 w 2998601"/>
              <a:gd name="connsiteY328" fmla="*/ 95468 h 2994963"/>
              <a:gd name="connsiteX329" fmla="*/ 1305637 w 2998601"/>
              <a:gd name="connsiteY329" fmla="*/ 80920 h 2994963"/>
              <a:gd name="connsiteX330" fmla="*/ 1332914 w 2998601"/>
              <a:gd name="connsiteY330" fmla="*/ 66373 h 2994963"/>
              <a:gd name="connsiteX331" fmla="*/ 1360190 w 2998601"/>
              <a:gd name="connsiteY331" fmla="*/ 50007 h 2994963"/>
              <a:gd name="connsiteX332" fmla="*/ 1386558 w 2998601"/>
              <a:gd name="connsiteY332" fmla="*/ 34550 h 2994963"/>
              <a:gd name="connsiteX333" fmla="*/ 1414744 w 2998601"/>
              <a:gd name="connsiteY333" fmla="*/ 20912 h 2994963"/>
              <a:gd name="connsiteX334" fmla="*/ 1442020 w 2998601"/>
              <a:gd name="connsiteY334" fmla="*/ 10001 h 2994963"/>
              <a:gd name="connsiteX335" fmla="*/ 1470206 w 2998601"/>
              <a:gd name="connsiteY335" fmla="*/ 2727 h 299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2998601" h="2994963">
                <a:moveTo>
                  <a:pt x="1499301" y="0"/>
                </a:moveTo>
                <a:lnTo>
                  <a:pt x="1528395" y="2727"/>
                </a:lnTo>
                <a:lnTo>
                  <a:pt x="1556581" y="10001"/>
                </a:lnTo>
                <a:lnTo>
                  <a:pt x="1583858" y="20912"/>
                </a:lnTo>
                <a:lnTo>
                  <a:pt x="1612043" y="34550"/>
                </a:lnTo>
                <a:lnTo>
                  <a:pt x="1638411" y="50007"/>
                </a:lnTo>
                <a:lnTo>
                  <a:pt x="1665688" y="66373"/>
                </a:lnTo>
                <a:lnTo>
                  <a:pt x="1692964" y="80920"/>
                </a:lnTo>
                <a:lnTo>
                  <a:pt x="1720240" y="95468"/>
                </a:lnTo>
                <a:lnTo>
                  <a:pt x="1746608" y="106378"/>
                </a:lnTo>
                <a:lnTo>
                  <a:pt x="1775703" y="113652"/>
                </a:lnTo>
                <a:lnTo>
                  <a:pt x="1803888" y="117289"/>
                </a:lnTo>
                <a:lnTo>
                  <a:pt x="1833892" y="117289"/>
                </a:lnTo>
                <a:lnTo>
                  <a:pt x="1864806" y="115471"/>
                </a:lnTo>
                <a:lnTo>
                  <a:pt x="1895719" y="111834"/>
                </a:lnTo>
                <a:lnTo>
                  <a:pt x="1926633" y="107288"/>
                </a:lnTo>
                <a:lnTo>
                  <a:pt x="1957546" y="103651"/>
                </a:lnTo>
                <a:lnTo>
                  <a:pt x="1988460" y="100923"/>
                </a:lnTo>
                <a:lnTo>
                  <a:pt x="2017554" y="101832"/>
                </a:lnTo>
                <a:lnTo>
                  <a:pt x="2045740" y="105469"/>
                </a:lnTo>
                <a:lnTo>
                  <a:pt x="2073017" y="113652"/>
                </a:lnTo>
                <a:lnTo>
                  <a:pt x="2095748" y="125472"/>
                </a:lnTo>
                <a:lnTo>
                  <a:pt x="2117568" y="140929"/>
                </a:lnTo>
                <a:lnTo>
                  <a:pt x="2136662" y="159113"/>
                </a:lnTo>
                <a:lnTo>
                  <a:pt x="2155756" y="180025"/>
                </a:lnTo>
                <a:lnTo>
                  <a:pt x="2173031" y="201846"/>
                </a:lnTo>
                <a:lnTo>
                  <a:pt x="2190306" y="224577"/>
                </a:lnTo>
                <a:lnTo>
                  <a:pt x="2207581" y="247307"/>
                </a:lnTo>
                <a:lnTo>
                  <a:pt x="2224856" y="269128"/>
                </a:lnTo>
                <a:lnTo>
                  <a:pt x="2243041" y="290040"/>
                </a:lnTo>
                <a:lnTo>
                  <a:pt x="2263953" y="308225"/>
                </a:lnTo>
                <a:lnTo>
                  <a:pt x="2283956" y="324591"/>
                </a:lnTo>
                <a:lnTo>
                  <a:pt x="2306686" y="337319"/>
                </a:lnTo>
                <a:lnTo>
                  <a:pt x="2331235" y="348230"/>
                </a:lnTo>
                <a:lnTo>
                  <a:pt x="2357602" y="357322"/>
                </a:lnTo>
                <a:lnTo>
                  <a:pt x="2384878" y="365505"/>
                </a:lnTo>
                <a:lnTo>
                  <a:pt x="2412155" y="372779"/>
                </a:lnTo>
                <a:lnTo>
                  <a:pt x="2440341" y="380053"/>
                </a:lnTo>
                <a:lnTo>
                  <a:pt x="2466708" y="388236"/>
                </a:lnTo>
                <a:lnTo>
                  <a:pt x="2493075" y="397328"/>
                </a:lnTo>
                <a:lnTo>
                  <a:pt x="2517624" y="408239"/>
                </a:lnTo>
                <a:lnTo>
                  <a:pt x="2539446" y="421877"/>
                </a:lnTo>
                <a:lnTo>
                  <a:pt x="2559449" y="438243"/>
                </a:lnTo>
                <a:lnTo>
                  <a:pt x="2575814" y="458246"/>
                </a:lnTo>
                <a:lnTo>
                  <a:pt x="2589453" y="480067"/>
                </a:lnTo>
                <a:lnTo>
                  <a:pt x="2600363" y="504615"/>
                </a:lnTo>
                <a:lnTo>
                  <a:pt x="2609455" y="530983"/>
                </a:lnTo>
                <a:lnTo>
                  <a:pt x="2617638" y="557350"/>
                </a:lnTo>
                <a:lnTo>
                  <a:pt x="2624912" y="585536"/>
                </a:lnTo>
                <a:lnTo>
                  <a:pt x="2632186" y="612812"/>
                </a:lnTo>
                <a:lnTo>
                  <a:pt x="2640369" y="640089"/>
                </a:lnTo>
                <a:lnTo>
                  <a:pt x="2649461" y="666457"/>
                </a:lnTo>
                <a:lnTo>
                  <a:pt x="2660371" y="691006"/>
                </a:lnTo>
                <a:lnTo>
                  <a:pt x="2673101" y="713736"/>
                </a:lnTo>
                <a:lnTo>
                  <a:pt x="2689467" y="733739"/>
                </a:lnTo>
                <a:lnTo>
                  <a:pt x="2707651" y="754651"/>
                </a:lnTo>
                <a:lnTo>
                  <a:pt x="2728563" y="772835"/>
                </a:lnTo>
                <a:lnTo>
                  <a:pt x="2750385" y="790110"/>
                </a:lnTo>
                <a:lnTo>
                  <a:pt x="2774024" y="807385"/>
                </a:lnTo>
                <a:lnTo>
                  <a:pt x="2796754" y="824660"/>
                </a:lnTo>
                <a:lnTo>
                  <a:pt x="2818576" y="841936"/>
                </a:lnTo>
                <a:lnTo>
                  <a:pt x="2839487" y="861029"/>
                </a:lnTo>
                <a:lnTo>
                  <a:pt x="2857672" y="880123"/>
                </a:lnTo>
                <a:lnTo>
                  <a:pt x="2873129" y="901944"/>
                </a:lnTo>
                <a:lnTo>
                  <a:pt x="2884949" y="924674"/>
                </a:lnTo>
                <a:lnTo>
                  <a:pt x="2893132" y="951951"/>
                </a:lnTo>
                <a:lnTo>
                  <a:pt x="2896768" y="980137"/>
                </a:lnTo>
                <a:lnTo>
                  <a:pt x="2897678" y="1009232"/>
                </a:lnTo>
                <a:lnTo>
                  <a:pt x="2894950" y="1040145"/>
                </a:lnTo>
                <a:lnTo>
                  <a:pt x="2891313" y="1071058"/>
                </a:lnTo>
                <a:lnTo>
                  <a:pt x="2886767" y="1101972"/>
                </a:lnTo>
                <a:lnTo>
                  <a:pt x="2883130" y="1132885"/>
                </a:lnTo>
                <a:lnTo>
                  <a:pt x="2881312" y="1163799"/>
                </a:lnTo>
                <a:lnTo>
                  <a:pt x="2881312" y="1193803"/>
                </a:lnTo>
                <a:lnTo>
                  <a:pt x="2884949" y="1221988"/>
                </a:lnTo>
                <a:lnTo>
                  <a:pt x="2892222" y="1250174"/>
                </a:lnTo>
                <a:lnTo>
                  <a:pt x="2903133" y="1276542"/>
                </a:lnTo>
                <a:lnTo>
                  <a:pt x="2917681" y="1303818"/>
                </a:lnTo>
                <a:lnTo>
                  <a:pt x="2932228" y="1331095"/>
                </a:lnTo>
                <a:lnTo>
                  <a:pt x="2948594" y="1358371"/>
                </a:lnTo>
                <a:lnTo>
                  <a:pt x="2964050" y="1384739"/>
                </a:lnTo>
                <a:lnTo>
                  <a:pt x="2977689" y="1412924"/>
                </a:lnTo>
                <a:lnTo>
                  <a:pt x="2988599" y="1440201"/>
                </a:lnTo>
                <a:lnTo>
                  <a:pt x="2995873" y="1468387"/>
                </a:lnTo>
                <a:lnTo>
                  <a:pt x="2998601" y="1497481"/>
                </a:lnTo>
                <a:lnTo>
                  <a:pt x="2995873" y="1526576"/>
                </a:lnTo>
                <a:lnTo>
                  <a:pt x="2988599" y="1554762"/>
                </a:lnTo>
                <a:lnTo>
                  <a:pt x="2977689" y="1582039"/>
                </a:lnTo>
                <a:lnTo>
                  <a:pt x="2964050" y="1610224"/>
                </a:lnTo>
                <a:lnTo>
                  <a:pt x="2948594" y="1636592"/>
                </a:lnTo>
                <a:lnTo>
                  <a:pt x="2932228" y="1663869"/>
                </a:lnTo>
                <a:lnTo>
                  <a:pt x="2917681" y="1691145"/>
                </a:lnTo>
                <a:lnTo>
                  <a:pt x="2903133" y="1718421"/>
                </a:lnTo>
                <a:lnTo>
                  <a:pt x="2892222" y="1744789"/>
                </a:lnTo>
                <a:lnTo>
                  <a:pt x="2884949" y="1772975"/>
                </a:lnTo>
                <a:lnTo>
                  <a:pt x="2881312" y="1801160"/>
                </a:lnTo>
                <a:lnTo>
                  <a:pt x="2881312" y="1831165"/>
                </a:lnTo>
                <a:lnTo>
                  <a:pt x="2883130" y="1862078"/>
                </a:lnTo>
                <a:lnTo>
                  <a:pt x="2886767" y="1892991"/>
                </a:lnTo>
                <a:lnTo>
                  <a:pt x="2891313" y="1923905"/>
                </a:lnTo>
                <a:lnTo>
                  <a:pt x="2894950" y="1954818"/>
                </a:lnTo>
                <a:lnTo>
                  <a:pt x="2897678" y="1985731"/>
                </a:lnTo>
                <a:lnTo>
                  <a:pt x="2896768" y="2014827"/>
                </a:lnTo>
                <a:lnTo>
                  <a:pt x="2893132" y="2043013"/>
                </a:lnTo>
                <a:lnTo>
                  <a:pt x="2884949" y="2070289"/>
                </a:lnTo>
                <a:lnTo>
                  <a:pt x="2873129" y="2093019"/>
                </a:lnTo>
                <a:lnTo>
                  <a:pt x="2857672" y="2114841"/>
                </a:lnTo>
                <a:lnTo>
                  <a:pt x="2839487" y="2133934"/>
                </a:lnTo>
                <a:lnTo>
                  <a:pt x="2818576" y="2153027"/>
                </a:lnTo>
                <a:lnTo>
                  <a:pt x="2796754" y="2170303"/>
                </a:lnTo>
                <a:lnTo>
                  <a:pt x="2774024" y="2187578"/>
                </a:lnTo>
                <a:lnTo>
                  <a:pt x="2750385" y="2204853"/>
                </a:lnTo>
                <a:lnTo>
                  <a:pt x="2728563" y="2222128"/>
                </a:lnTo>
                <a:lnTo>
                  <a:pt x="2707651" y="2240312"/>
                </a:lnTo>
                <a:lnTo>
                  <a:pt x="2689467" y="2261224"/>
                </a:lnTo>
                <a:lnTo>
                  <a:pt x="2673101" y="2281227"/>
                </a:lnTo>
                <a:lnTo>
                  <a:pt x="2660371" y="2303957"/>
                </a:lnTo>
                <a:lnTo>
                  <a:pt x="2649461" y="2328506"/>
                </a:lnTo>
                <a:lnTo>
                  <a:pt x="2640369" y="2354874"/>
                </a:lnTo>
                <a:lnTo>
                  <a:pt x="2632186" y="2382151"/>
                </a:lnTo>
                <a:lnTo>
                  <a:pt x="2624912" y="2409427"/>
                </a:lnTo>
                <a:lnTo>
                  <a:pt x="2617638" y="2437613"/>
                </a:lnTo>
                <a:lnTo>
                  <a:pt x="2609455" y="2463980"/>
                </a:lnTo>
                <a:lnTo>
                  <a:pt x="2600363" y="2490347"/>
                </a:lnTo>
                <a:lnTo>
                  <a:pt x="2589453" y="2514896"/>
                </a:lnTo>
                <a:lnTo>
                  <a:pt x="2575814" y="2536718"/>
                </a:lnTo>
                <a:lnTo>
                  <a:pt x="2559449" y="2556720"/>
                </a:lnTo>
                <a:lnTo>
                  <a:pt x="2539446" y="2573086"/>
                </a:lnTo>
                <a:lnTo>
                  <a:pt x="2517624" y="2586724"/>
                </a:lnTo>
                <a:lnTo>
                  <a:pt x="2493075" y="2597635"/>
                </a:lnTo>
                <a:lnTo>
                  <a:pt x="2466708" y="2606727"/>
                </a:lnTo>
                <a:lnTo>
                  <a:pt x="2440341" y="2614910"/>
                </a:lnTo>
                <a:lnTo>
                  <a:pt x="2412155" y="2622184"/>
                </a:lnTo>
                <a:lnTo>
                  <a:pt x="2384878" y="2629458"/>
                </a:lnTo>
                <a:lnTo>
                  <a:pt x="2357602" y="2637641"/>
                </a:lnTo>
                <a:lnTo>
                  <a:pt x="2331235" y="2646733"/>
                </a:lnTo>
                <a:lnTo>
                  <a:pt x="2306686" y="2657644"/>
                </a:lnTo>
                <a:lnTo>
                  <a:pt x="2283956" y="2670372"/>
                </a:lnTo>
                <a:lnTo>
                  <a:pt x="2263953" y="2686738"/>
                </a:lnTo>
                <a:lnTo>
                  <a:pt x="2243041" y="2704923"/>
                </a:lnTo>
                <a:lnTo>
                  <a:pt x="2224856" y="2725835"/>
                </a:lnTo>
                <a:lnTo>
                  <a:pt x="2207581" y="2747656"/>
                </a:lnTo>
                <a:lnTo>
                  <a:pt x="2190306" y="2770386"/>
                </a:lnTo>
                <a:lnTo>
                  <a:pt x="2173031" y="2793117"/>
                </a:lnTo>
                <a:lnTo>
                  <a:pt x="2155756" y="2814938"/>
                </a:lnTo>
                <a:lnTo>
                  <a:pt x="2136662" y="2835850"/>
                </a:lnTo>
                <a:lnTo>
                  <a:pt x="2117568" y="2854034"/>
                </a:lnTo>
                <a:lnTo>
                  <a:pt x="2095748" y="2869491"/>
                </a:lnTo>
                <a:lnTo>
                  <a:pt x="2073017" y="2881311"/>
                </a:lnTo>
                <a:lnTo>
                  <a:pt x="2045740" y="2889494"/>
                </a:lnTo>
                <a:lnTo>
                  <a:pt x="2017554" y="2893131"/>
                </a:lnTo>
                <a:lnTo>
                  <a:pt x="1988460" y="2894040"/>
                </a:lnTo>
                <a:lnTo>
                  <a:pt x="1957546" y="2891312"/>
                </a:lnTo>
                <a:lnTo>
                  <a:pt x="1926633" y="2887676"/>
                </a:lnTo>
                <a:lnTo>
                  <a:pt x="1895719" y="2883129"/>
                </a:lnTo>
                <a:lnTo>
                  <a:pt x="1864806" y="2879493"/>
                </a:lnTo>
                <a:lnTo>
                  <a:pt x="1833892" y="2877674"/>
                </a:lnTo>
                <a:lnTo>
                  <a:pt x="1803888" y="2877674"/>
                </a:lnTo>
                <a:lnTo>
                  <a:pt x="1775703" y="2881311"/>
                </a:lnTo>
                <a:lnTo>
                  <a:pt x="1746608" y="2888585"/>
                </a:lnTo>
                <a:lnTo>
                  <a:pt x="1720240" y="2899495"/>
                </a:lnTo>
                <a:lnTo>
                  <a:pt x="1692964" y="2914043"/>
                </a:lnTo>
                <a:lnTo>
                  <a:pt x="1665688" y="2928591"/>
                </a:lnTo>
                <a:lnTo>
                  <a:pt x="1638411" y="2944956"/>
                </a:lnTo>
                <a:lnTo>
                  <a:pt x="1612043" y="2960413"/>
                </a:lnTo>
                <a:lnTo>
                  <a:pt x="1583858" y="2974051"/>
                </a:lnTo>
                <a:lnTo>
                  <a:pt x="1556581" y="2984962"/>
                </a:lnTo>
                <a:lnTo>
                  <a:pt x="1528395" y="2992236"/>
                </a:lnTo>
                <a:lnTo>
                  <a:pt x="1499301" y="2994963"/>
                </a:lnTo>
                <a:lnTo>
                  <a:pt x="1470206" y="2992236"/>
                </a:lnTo>
                <a:lnTo>
                  <a:pt x="1442020" y="2984962"/>
                </a:lnTo>
                <a:lnTo>
                  <a:pt x="1414744" y="2974051"/>
                </a:lnTo>
                <a:lnTo>
                  <a:pt x="1386558" y="2960413"/>
                </a:lnTo>
                <a:lnTo>
                  <a:pt x="1360190" y="2944956"/>
                </a:lnTo>
                <a:lnTo>
                  <a:pt x="1332914" y="2928591"/>
                </a:lnTo>
                <a:lnTo>
                  <a:pt x="1305637" y="2914043"/>
                </a:lnTo>
                <a:lnTo>
                  <a:pt x="1278361" y="2899495"/>
                </a:lnTo>
                <a:lnTo>
                  <a:pt x="1251085" y="2888585"/>
                </a:lnTo>
                <a:lnTo>
                  <a:pt x="1222899" y="2881311"/>
                </a:lnTo>
                <a:lnTo>
                  <a:pt x="1194713" y="2877674"/>
                </a:lnTo>
                <a:lnTo>
                  <a:pt x="1164708" y="2877674"/>
                </a:lnTo>
                <a:lnTo>
                  <a:pt x="1133795" y="2879493"/>
                </a:lnTo>
                <a:lnTo>
                  <a:pt x="1102882" y="2883129"/>
                </a:lnTo>
                <a:lnTo>
                  <a:pt x="1071968" y="2887676"/>
                </a:lnTo>
                <a:lnTo>
                  <a:pt x="1041054" y="2891312"/>
                </a:lnTo>
                <a:lnTo>
                  <a:pt x="1010141" y="2894040"/>
                </a:lnTo>
                <a:lnTo>
                  <a:pt x="981047" y="2893131"/>
                </a:lnTo>
                <a:lnTo>
                  <a:pt x="952861" y="2889494"/>
                </a:lnTo>
                <a:lnTo>
                  <a:pt x="925584" y="2881311"/>
                </a:lnTo>
                <a:lnTo>
                  <a:pt x="902854" y="2869491"/>
                </a:lnTo>
                <a:lnTo>
                  <a:pt x="881032" y="2854034"/>
                </a:lnTo>
                <a:lnTo>
                  <a:pt x="861939" y="2835850"/>
                </a:lnTo>
                <a:lnTo>
                  <a:pt x="842845" y="2814938"/>
                </a:lnTo>
                <a:lnTo>
                  <a:pt x="825570" y="2793117"/>
                </a:lnTo>
                <a:lnTo>
                  <a:pt x="808295" y="2770386"/>
                </a:lnTo>
                <a:lnTo>
                  <a:pt x="791020" y="2747656"/>
                </a:lnTo>
                <a:lnTo>
                  <a:pt x="773745" y="2725835"/>
                </a:lnTo>
                <a:lnTo>
                  <a:pt x="755560" y="2704923"/>
                </a:lnTo>
                <a:lnTo>
                  <a:pt x="734648" y="2686738"/>
                </a:lnTo>
                <a:lnTo>
                  <a:pt x="714645" y="2670372"/>
                </a:lnTo>
                <a:lnTo>
                  <a:pt x="691915" y="2657644"/>
                </a:lnTo>
                <a:lnTo>
                  <a:pt x="667366" y="2646733"/>
                </a:lnTo>
                <a:lnTo>
                  <a:pt x="640999" y="2637641"/>
                </a:lnTo>
                <a:lnTo>
                  <a:pt x="613722" y="2629458"/>
                </a:lnTo>
                <a:lnTo>
                  <a:pt x="586446" y="2622184"/>
                </a:lnTo>
                <a:lnTo>
                  <a:pt x="558260" y="2614910"/>
                </a:lnTo>
                <a:lnTo>
                  <a:pt x="531893" y="2606727"/>
                </a:lnTo>
                <a:lnTo>
                  <a:pt x="505525" y="2597635"/>
                </a:lnTo>
                <a:lnTo>
                  <a:pt x="480977" y="2586724"/>
                </a:lnTo>
                <a:lnTo>
                  <a:pt x="459155" y="2573086"/>
                </a:lnTo>
                <a:lnTo>
                  <a:pt x="439152" y="2556720"/>
                </a:lnTo>
                <a:lnTo>
                  <a:pt x="422787" y="2536718"/>
                </a:lnTo>
                <a:lnTo>
                  <a:pt x="409149" y="2514896"/>
                </a:lnTo>
                <a:lnTo>
                  <a:pt x="398238" y="2490347"/>
                </a:lnTo>
                <a:lnTo>
                  <a:pt x="389146" y="2463980"/>
                </a:lnTo>
                <a:lnTo>
                  <a:pt x="380963" y="2437613"/>
                </a:lnTo>
                <a:lnTo>
                  <a:pt x="373689" y="2409427"/>
                </a:lnTo>
                <a:lnTo>
                  <a:pt x="366415" y="2382151"/>
                </a:lnTo>
                <a:lnTo>
                  <a:pt x="358232" y="2354874"/>
                </a:lnTo>
                <a:lnTo>
                  <a:pt x="349140" y="2328506"/>
                </a:lnTo>
                <a:lnTo>
                  <a:pt x="338229" y="2303957"/>
                </a:lnTo>
                <a:lnTo>
                  <a:pt x="325500" y="2281227"/>
                </a:lnTo>
                <a:lnTo>
                  <a:pt x="309135" y="2261224"/>
                </a:lnTo>
                <a:lnTo>
                  <a:pt x="290950" y="2240312"/>
                </a:lnTo>
                <a:lnTo>
                  <a:pt x="270038" y="2222128"/>
                </a:lnTo>
                <a:lnTo>
                  <a:pt x="247307" y="2204853"/>
                </a:lnTo>
                <a:lnTo>
                  <a:pt x="224577" y="2187578"/>
                </a:lnTo>
                <a:lnTo>
                  <a:pt x="201847" y="2170303"/>
                </a:lnTo>
                <a:lnTo>
                  <a:pt x="180025" y="2153027"/>
                </a:lnTo>
                <a:lnTo>
                  <a:pt x="159113" y="2133934"/>
                </a:lnTo>
                <a:lnTo>
                  <a:pt x="140929" y="2114841"/>
                </a:lnTo>
                <a:lnTo>
                  <a:pt x="125473" y="2093019"/>
                </a:lnTo>
                <a:lnTo>
                  <a:pt x="113653" y="2070289"/>
                </a:lnTo>
                <a:lnTo>
                  <a:pt x="105470" y="2043013"/>
                </a:lnTo>
                <a:lnTo>
                  <a:pt x="101833" y="2014827"/>
                </a:lnTo>
                <a:lnTo>
                  <a:pt x="100923" y="1985731"/>
                </a:lnTo>
                <a:lnTo>
                  <a:pt x="103651" y="1954818"/>
                </a:lnTo>
                <a:lnTo>
                  <a:pt x="107288" y="1923905"/>
                </a:lnTo>
                <a:lnTo>
                  <a:pt x="111834" y="1892991"/>
                </a:lnTo>
                <a:lnTo>
                  <a:pt x="115471" y="1862078"/>
                </a:lnTo>
                <a:lnTo>
                  <a:pt x="117290" y="1831165"/>
                </a:lnTo>
                <a:lnTo>
                  <a:pt x="117290" y="1801160"/>
                </a:lnTo>
                <a:lnTo>
                  <a:pt x="113653" y="1772975"/>
                </a:lnTo>
                <a:lnTo>
                  <a:pt x="106379" y="1744789"/>
                </a:lnTo>
                <a:lnTo>
                  <a:pt x="95468" y="1718421"/>
                </a:lnTo>
                <a:lnTo>
                  <a:pt x="81830" y="1691145"/>
                </a:lnTo>
                <a:lnTo>
                  <a:pt x="66373" y="1663869"/>
                </a:lnTo>
                <a:lnTo>
                  <a:pt x="50008" y="1636592"/>
                </a:lnTo>
                <a:lnTo>
                  <a:pt x="34551" y="1610224"/>
                </a:lnTo>
                <a:lnTo>
                  <a:pt x="20912" y="1582039"/>
                </a:lnTo>
                <a:lnTo>
                  <a:pt x="10002" y="1554762"/>
                </a:lnTo>
                <a:lnTo>
                  <a:pt x="2728" y="1526576"/>
                </a:lnTo>
                <a:lnTo>
                  <a:pt x="0" y="1497481"/>
                </a:lnTo>
                <a:lnTo>
                  <a:pt x="2728" y="1468387"/>
                </a:lnTo>
                <a:lnTo>
                  <a:pt x="10002" y="1440201"/>
                </a:lnTo>
                <a:lnTo>
                  <a:pt x="20912" y="1412924"/>
                </a:lnTo>
                <a:lnTo>
                  <a:pt x="34551" y="1384739"/>
                </a:lnTo>
                <a:lnTo>
                  <a:pt x="50008" y="1358371"/>
                </a:lnTo>
                <a:lnTo>
                  <a:pt x="66373" y="1331095"/>
                </a:lnTo>
                <a:lnTo>
                  <a:pt x="81830" y="1303818"/>
                </a:lnTo>
                <a:lnTo>
                  <a:pt x="95468" y="1276542"/>
                </a:lnTo>
                <a:lnTo>
                  <a:pt x="106379" y="1250174"/>
                </a:lnTo>
                <a:lnTo>
                  <a:pt x="113653" y="1221988"/>
                </a:lnTo>
                <a:lnTo>
                  <a:pt x="117290" y="1193803"/>
                </a:lnTo>
                <a:lnTo>
                  <a:pt x="117290" y="1163799"/>
                </a:lnTo>
                <a:lnTo>
                  <a:pt x="115471" y="1132885"/>
                </a:lnTo>
                <a:lnTo>
                  <a:pt x="111834" y="1101972"/>
                </a:lnTo>
                <a:lnTo>
                  <a:pt x="107288" y="1071058"/>
                </a:lnTo>
                <a:lnTo>
                  <a:pt x="103651" y="1040145"/>
                </a:lnTo>
                <a:lnTo>
                  <a:pt x="100923" y="1009232"/>
                </a:lnTo>
                <a:lnTo>
                  <a:pt x="101833" y="980137"/>
                </a:lnTo>
                <a:lnTo>
                  <a:pt x="105470" y="951951"/>
                </a:lnTo>
                <a:lnTo>
                  <a:pt x="113653" y="924674"/>
                </a:lnTo>
                <a:lnTo>
                  <a:pt x="125473" y="901944"/>
                </a:lnTo>
                <a:lnTo>
                  <a:pt x="140929" y="880123"/>
                </a:lnTo>
                <a:lnTo>
                  <a:pt x="159113" y="861029"/>
                </a:lnTo>
                <a:lnTo>
                  <a:pt x="180025" y="841936"/>
                </a:lnTo>
                <a:lnTo>
                  <a:pt x="201847" y="824660"/>
                </a:lnTo>
                <a:lnTo>
                  <a:pt x="224577" y="807385"/>
                </a:lnTo>
                <a:lnTo>
                  <a:pt x="247307" y="790110"/>
                </a:lnTo>
                <a:lnTo>
                  <a:pt x="270038" y="772835"/>
                </a:lnTo>
                <a:lnTo>
                  <a:pt x="290950" y="754651"/>
                </a:lnTo>
                <a:lnTo>
                  <a:pt x="309135" y="733739"/>
                </a:lnTo>
                <a:lnTo>
                  <a:pt x="325500" y="713736"/>
                </a:lnTo>
                <a:lnTo>
                  <a:pt x="338229" y="691006"/>
                </a:lnTo>
                <a:lnTo>
                  <a:pt x="349140" y="666457"/>
                </a:lnTo>
                <a:lnTo>
                  <a:pt x="358232" y="640089"/>
                </a:lnTo>
                <a:lnTo>
                  <a:pt x="366415" y="612812"/>
                </a:lnTo>
                <a:lnTo>
                  <a:pt x="373689" y="585536"/>
                </a:lnTo>
                <a:lnTo>
                  <a:pt x="380963" y="557350"/>
                </a:lnTo>
                <a:lnTo>
                  <a:pt x="389146" y="530983"/>
                </a:lnTo>
                <a:lnTo>
                  <a:pt x="398238" y="504615"/>
                </a:lnTo>
                <a:lnTo>
                  <a:pt x="409149" y="480067"/>
                </a:lnTo>
                <a:lnTo>
                  <a:pt x="422787" y="458246"/>
                </a:lnTo>
                <a:lnTo>
                  <a:pt x="439152" y="438243"/>
                </a:lnTo>
                <a:lnTo>
                  <a:pt x="459155" y="421877"/>
                </a:lnTo>
                <a:lnTo>
                  <a:pt x="480977" y="408239"/>
                </a:lnTo>
                <a:lnTo>
                  <a:pt x="505525" y="397328"/>
                </a:lnTo>
                <a:lnTo>
                  <a:pt x="531893" y="388236"/>
                </a:lnTo>
                <a:lnTo>
                  <a:pt x="558260" y="380053"/>
                </a:lnTo>
                <a:lnTo>
                  <a:pt x="586446" y="372779"/>
                </a:lnTo>
                <a:lnTo>
                  <a:pt x="613722" y="365505"/>
                </a:lnTo>
                <a:lnTo>
                  <a:pt x="640999" y="357322"/>
                </a:lnTo>
                <a:lnTo>
                  <a:pt x="667366" y="348230"/>
                </a:lnTo>
                <a:lnTo>
                  <a:pt x="691915" y="337319"/>
                </a:lnTo>
                <a:lnTo>
                  <a:pt x="714645" y="324591"/>
                </a:lnTo>
                <a:lnTo>
                  <a:pt x="734648" y="308225"/>
                </a:lnTo>
                <a:lnTo>
                  <a:pt x="755560" y="290040"/>
                </a:lnTo>
                <a:lnTo>
                  <a:pt x="773745" y="269128"/>
                </a:lnTo>
                <a:lnTo>
                  <a:pt x="791020" y="247307"/>
                </a:lnTo>
                <a:lnTo>
                  <a:pt x="808295" y="224577"/>
                </a:lnTo>
                <a:lnTo>
                  <a:pt x="825570" y="201846"/>
                </a:lnTo>
                <a:lnTo>
                  <a:pt x="842845" y="180025"/>
                </a:lnTo>
                <a:lnTo>
                  <a:pt x="861939" y="159113"/>
                </a:lnTo>
                <a:lnTo>
                  <a:pt x="881032" y="140929"/>
                </a:lnTo>
                <a:lnTo>
                  <a:pt x="902854" y="125472"/>
                </a:lnTo>
                <a:lnTo>
                  <a:pt x="925584" y="113652"/>
                </a:lnTo>
                <a:lnTo>
                  <a:pt x="952861" y="105469"/>
                </a:lnTo>
                <a:lnTo>
                  <a:pt x="981047" y="101832"/>
                </a:lnTo>
                <a:lnTo>
                  <a:pt x="1010141" y="100923"/>
                </a:lnTo>
                <a:lnTo>
                  <a:pt x="1041054" y="103651"/>
                </a:lnTo>
                <a:lnTo>
                  <a:pt x="1071968" y="107288"/>
                </a:lnTo>
                <a:lnTo>
                  <a:pt x="1102882" y="111834"/>
                </a:lnTo>
                <a:lnTo>
                  <a:pt x="1133795" y="115471"/>
                </a:lnTo>
                <a:lnTo>
                  <a:pt x="1164708" y="117289"/>
                </a:lnTo>
                <a:lnTo>
                  <a:pt x="1194713" y="117289"/>
                </a:lnTo>
                <a:lnTo>
                  <a:pt x="1222899" y="113652"/>
                </a:lnTo>
                <a:lnTo>
                  <a:pt x="1251085" y="106378"/>
                </a:lnTo>
                <a:lnTo>
                  <a:pt x="1278361" y="95468"/>
                </a:lnTo>
                <a:lnTo>
                  <a:pt x="1305637" y="80920"/>
                </a:lnTo>
                <a:lnTo>
                  <a:pt x="1332914" y="66373"/>
                </a:lnTo>
                <a:lnTo>
                  <a:pt x="1360190" y="50007"/>
                </a:lnTo>
                <a:lnTo>
                  <a:pt x="1386558" y="34550"/>
                </a:lnTo>
                <a:lnTo>
                  <a:pt x="1414744" y="20912"/>
                </a:lnTo>
                <a:lnTo>
                  <a:pt x="1442020" y="10001"/>
                </a:lnTo>
                <a:lnTo>
                  <a:pt x="1470206" y="272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0CE326BE-F0B1-46A2-AD11-ECDEEFB38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6276" y="0"/>
            <a:ext cx="4335725" cy="3532180"/>
          </a:xfrm>
          <a:custGeom>
            <a:avLst/>
            <a:gdLst>
              <a:gd name="connsiteX0" fmla="*/ 179111 w 4335725"/>
              <a:gd name="connsiteY0" fmla="*/ 0 h 3532180"/>
              <a:gd name="connsiteX1" fmla="*/ 4335725 w 4335725"/>
              <a:gd name="connsiteY1" fmla="*/ 0 h 3532180"/>
              <a:gd name="connsiteX2" fmla="*/ 4335725 w 4335725"/>
              <a:gd name="connsiteY2" fmla="*/ 2845937 h 3532180"/>
              <a:gd name="connsiteX3" fmla="*/ 4315217 w 4335725"/>
              <a:gd name="connsiteY3" fmla="*/ 2853009 h 3532180"/>
              <a:gd name="connsiteX4" fmla="*/ 4269092 w 4335725"/>
              <a:gd name="connsiteY4" fmla="*/ 2867324 h 3532180"/>
              <a:gd name="connsiteX5" fmla="*/ 4219783 w 4335725"/>
              <a:gd name="connsiteY5" fmla="*/ 2880049 h 3532180"/>
              <a:gd name="connsiteX6" fmla="*/ 4172065 w 4335725"/>
              <a:gd name="connsiteY6" fmla="*/ 2892774 h 3532180"/>
              <a:gd name="connsiteX7" fmla="*/ 4124349 w 4335725"/>
              <a:gd name="connsiteY7" fmla="*/ 2907089 h 3532180"/>
              <a:gd name="connsiteX8" fmla="*/ 4078224 w 4335725"/>
              <a:gd name="connsiteY8" fmla="*/ 2922994 h 3532180"/>
              <a:gd name="connsiteX9" fmla="*/ 4035278 w 4335725"/>
              <a:gd name="connsiteY9" fmla="*/ 2942082 h 3532180"/>
              <a:gd name="connsiteX10" fmla="*/ 3995515 w 4335725"/>
              <a:gd name="connsiteY10" fmla="*/ 2964348 h 3532180"/>
              <a:gd name="connsiteX11" fmla="*/ 3960521 w 4335725"/>
              <a:gd name="connsiteY11" fmla="*/ 2992978 h 3532180"/>
              <a:gd name="connsiteX12" fmla="*/ 3923939 w 4335725"/>
              <a:gd name="connsiteY12" fmla="*/ 3024791 h 3532180"/>
              <a:gd name="connsiteX13" fmla="*/ 3892126 w 4335725"/>
              <a:gd name="connsiteY13" fmla="*/ 3061373 h 3532180"/>
              <a:gd name="connsiteX14" fmla="*/ 3861905 w 4335725"/>
              <a:gd name="connsiteY14" fmla="*/ 3099547 h 3532180"/>
              <a:gd name="connsiteX15" fmla="*/ 3831684 w 4335725"/>
              <a:gd name="connsiteY15" fmla="*/ 3139310 h 3532180"/>
              <a:gd name="connsiteX16" fmla="*/ 3801464 w 4335725"/>
              <a:gd name="connsiteY16" fmla="*/ 3179075 h 3532180"/>
              <a:gd name="connsiteX17" fmla="*/ 3771243 w 4335725"/>
              <a:gd name="connsiteY17" fmla="*/ 3217249 h 3532180"/>
              <a:gd name="connsiteX18" fmla="*/ 3737841 w 4335725"/>
              <a:gd name="connsiteY18" fmla="*/ 3253831 h 3532180"/>
              <a:gd name="connsiteX19" fmla="*/ 3704438 w 4335725"/>
              <a:gd name="connsiteY19" fmla="*/ 3285642 h 3532180"/>
              <a:gd name="connsiteX20" fmla="*/ 3666266 w 4335725"/>
              <a:gd name="connsiteY20" fmla="*/ 3312682 h 3532180"/>
              <a:gd name="connsiteX21" fmla="*/ 3626501 w 4335725"/>
              <a:gd name="connsiteY21" fmla="*/ 3333360 h 3532180"/>
              <a:gd name="connsiteX22" fmla="*/ 3578783 w 4335725"/>
              <a:gd name="connsiteY22" fmla="*/ 3347676 h 3532180"/>
              <a:gd name="connsiteX23" fmla="*/ 3529475 w 4335725"/>
              <a:gd name="connsiteY23" fmla="*/ 3354038 h 3532180"/>
              <a:gd name="connsiteX24" fmla="*/ 3478579 w 4335725"/>
              <a:gd name="connsiteY24" fmla="*/ 3355628 h 3532180"/>
              <a:gd name="connsiteX25" fmla="*/ 3424498 w 4335725"/>
              <a:gd name="connsiteY25" fmla="*/ 3350856 h 3532180"/>
              <a:gd name="connsiteX26" fmla="*/ 3370419 w 4335725"/>
              <a:gd name="connsiteY26" fmla="*/ 3344494 h 3532180"/>
              <a:gd name="connsiteX27" fmla="*/ 3316339 w 4335725"/>
              <a:gd name="connsiteY27" fmla="*/ 3336540 h 3532180"/>
              <a:gd name="connsiteX28" fmla="*/ 3262260 w 4335725"/>
              <a:gd name="connsiteY28" fmla="*/ 3330180 h 3532180"/>
              <a:gd name="connsiteX29" fmla="*/ 3208180 w 4335725"/>
              <a:gd name="connsiteY29" fmla="*/ 3326998 h 3532180"/>
              <a:gd name="connsiteX30" fmla="*/ 3155691 w 4335725"/>
              <a:gd name="connsiteY30" fmla="*/ 3326998 h 3532180"/>
              <a:gd name="connsiteX31" fmla="*/ 3106385 w 4335725"/>
              <a:gd name="connsiteY31" fmla="*/ 3333360 h 3532180"/>
              <a:gd name="connsiteX32" fmla="*/ 3055487 w 4335725"/>
              <a:gd name="connsiteY32" fmla="*/ 3346085 h 3532180"/>
              <a:gd name="connsiteX33" fmla="*/ 3009359 w 4335725"/>
              <a:gd name="connsiteY33" fmla="*/ 3365171 h 3532180"/>
              <a:gd name="connsiteX34" fmla="*/ 2961643 w 4335725"/>
              <a:gd name="connsiteY34" fmla="*/ 3390621 h 3532180"/>
              <a:gd name="connsiteX35" fmla="*/ 2913927 w 4335725"/>
              <a:gd name="connsiteY35" fmla="*/ 3416071 h 3532180"/>
              <a:gd name="connsiteX36" fmla="*/ 2866209 w 4335725"/>
              <a:gd name="connsiteY36" fmla="*/ 3444699 h 3532180"/>
              <a:gd name="connsiteX37" fmla="*/ 2820081 w 4335725"/>
              <a:gd name="connsiteY37" fmla="*/ 3471739 h 3532180"/>
              <a:gd name="connsiteX38" fmla="*/ 2770775 w 4335725"/>
              <a:gd name="connsiteY38" fmla="*/ 3495598 h 3532180"/>
              <a:gd name="connsiteX39" fmla="*/ 2723057 w 4335725"/>
              <a:gd name="connsiteY39" fmla="*/ 3514685 h 3532180"/>
              <a:gd name="connsiteX40" fmla="*/ 2673749 w 4335725"/>
              <a:gd name="connsiteY40" fmla="*/ 3527410 h 3532180"/>
              <a:gd name="connsiteX41" fmla="*/ 2622852 w 4335725"/>
              <a:gd name="connsiteY41" fmla="*/ 3532180 h 3532180"/>
              <a:gd name="connsiteX42" fmla="*/ 2571953 w 4335725"/>
              <a:gd name="connsiteY42" fmla="*/ 3527410 h 3532180"/>
              <a:gd name="connsiteX43" fmla="*/ 2522645 w 4335725"/>
              <a:gd name="connsiteY43" fmla="*/ 3514685 h 3532180"/>
              <a:gd name="connsiteX44" fmla="*/ 2474930 w 4335725"/>
              <a:gd name="connsiteY44" fmla="*/ 3495598 h 3532180"/>
              <a:gd name="connsiteX45" fmla="*/ 2425621 w 4335725"/>
              <a:gd name="connsiteY45" fmla="*/ 3471739 h 3532180"/>
              <a:gd name="connsiteX46" fmla="*/ 2379493 w 4335725"/>
              <a:gd name="connsiteY46" fmla="*/ 3444699 h 3532180"/>
              <a:gd name="connsiteX47" fmla="*/ 2331777 w 4335725"/>
              <a:gd name="connsiteY47" fmla="*/ 3416071 h 3532180"/>
              <a:gd name="connsiteX48" fmla="*/ 2284059 w 4335725"/>
              <a:gd name="connsiteY48" fmla="*/ 3390621 h 3532180"/>
              <a:gd name="connsiteX49" fmla="*/ 2236343 w 4335725"/>
              <a:gd name="connsiteY49" fmla="*/ 3365171 h 3532180"/>
              <a:gd name="connsiteX50" fmla="*/ 2188627 w 4335725"/>
              <a:gd name="connsiteY50" fmla="*/ 3346085 h 3532180"/>
              <a:gd name="connsiteX51" fmla="*/ 2139319 w 4335725"/>
              <a:gd name="connsiteY51" fmla="*/ 3333360 h 3532180"/>
              <a:gd name="connsiteX52" fmla="*/ 2090011 w 4335725"/>
              <a:gd name="connsiteY52" fmla="*/ 3326998 h 3532180"/>
              <a:gd name="connsiteX53" fmla="*/ 2037520 w 4335725"/>
              <a:gd name="connsiteY53" fmla="*/ 3326998 h 3532180"/>
              <a:gd name="connsiteX54" fmla="*/ 1983442 w 4335725"/>
              <a:gd name="connsiteY54" fmla="*/ 3330180 h 3532180"/>
              <a:gd name="connsiteX55" fmla="*/ 1929363 w 4335725"/>
              <a:gd name="connsiteY55" fmla="*/ 3336540 h 3532180"/>
              <a:gd name="connsiteX56" fmla="*/ 1875283 w 4335725"/>
              <a:gd name="connsiteY56" fmla="*/ 3344494 h 3532180"/>
              <a:gd name="connsiteX57" fmla="*/ 1821202 w 4335725"/>
              <a:gd name="connsiteY57" fmla="*/ 3350856 h 3532180"/>
              <a:gd name="connsiteX58" fmla="*/ 1767124 w 4335725"/>
              <a:gd name="connsiteY58" fmla="*/ 3355628 h 3532180"/>
              <a:gd name="connsiteX59" fmla="*/ 1716227 w 4335725"/>
              <a:gd name="connsiteY59" fmla="*/ 3354038 h 3532180"/>
              <a:gd name="connsiteX60" fmla="*/ 1666919 w 4335725"/>
              <a:gd name="connsiteY60" fmla="*/ 3347676 h 3532180"/>
              <a:gd name="connsiteX61" fmla="*/ 1619201 w 4335725"/>
              <a:gd name="connsiteY61" fmla="*/ 3333360 h 3532180"/>
              <a:gd name="connsiteX62" fmla="*/ 1579437 w 4335725"/>
              <a:gd name="connsiteY62" fmla="*/ 3312682 h 3532180"/>
              <a:gd name="connsiteX63" fmla="*/ 1541263 w 4335725"/>
              <a:gd name="connsiteY63" fmla="*/ 3285642 h 3532180"/>
              <a:gd name="connsiteX64" fmla="*/ 1507862 w 4335725"/>
              <a:gd name="connsiteY64" fmla="*/ 3253831 h 3532180"/>
              <a:gd name="connsiteX65" fmla="*/ 1474459 w 4335725"/>
              <a:gd name="connsiteY65" fmla="*/ 3217249 h 3532180"/>
              <a:gd name="connsiteX66" fmla="*/ 1444238 w 4335725"/>
              <a:gd name="connsiteY66" fmla="*/ 3179075 h 3532180"/>
              <a:gd name="connsiteX67" fmla="*/ 1414018 w 4335725"/>
              <a:gd name="connsiteY67" fmla="*/ 3139310 h 3532180"/>
              <a:gd name="connsiteX68" fmla="*/ 1383797 w 4335725"/>
              <a:gd name="connsiteY68" fmla="*/ 3099547 h 3532180"/>
              <a:gd name="connsiteX69" fmla="*/ 1353577 w 4335725"/>
              <a:gd name="connsiteY69" fmla="*/ 3061373 h 3532180"/>
              <a:gd name="connsiteX70" fmla="*/ 1321765 w 4335725"/>
              <a:gd name="connsiteY70" fmla="*/ 3024791 h 3532180"/>
              <a:gd name="connsiteX71" fmla="*/ 1285181 w 4335725"/>
              <a:gd name="connsiteY71" fmla="*/ 2992978 h 3532180"/>
              <a:gd name="connsiteX72" fmla="*/ 1250188 w 4335725"/>
              <a:gd name="connsiteY72" fmla="*/ 2964348 h 3532180"/>
              <a:gd name="connsiteX73" fmla="*/ 1210424 w 4335725"/>
              <a:gd name="connsiteY73" fmla="*/ 2942082 h 3532180"/>
              <a:gd name="connsiteX74" fmla="*/ 1167479 w 4335725"/>
              <a:gd name="connsiteY74" fmla="*/ 2922994 h 3532180"/>
              <a:gd name="connsiteX75" fmla="*/ 1121353 w 4335725"/>
              <a:gd name="connsiteY75" fmla="*/ 2907089 h 3532180"/>
              <a:gd name="connsiteX76" fmla="*/ 1073635 w 4335725"/>
              <a:gd name="connsiteY76" fmla="*/ 2892774 h 3532180"/>
              <a:gd name="connsiteX77" fmla="*/ 1025919 w 4335725"/>
              <a:gd name="connsiteY77" fmla="*/ 2880049 h 3532180"/>
              <a:gd name="connsiteX78" fmla="*/ 976611 w 4335725"/>
              <a:gd name="connsiteY78" fmla="*/ 2867324 h 3532180"/>
              <a:gd name="connsiteX79" fmla="*/ 930485 w 4335725"/>
              <a:gd name="connsiteY79" fmla="*/ 2853009 h 3532180"/>
              <a:gd name="connsiteX80" fmla="*/ 884357 w 4335725"/>
              <a:gd name="connsiteY80" fmla="*/ 2837103 h 3532180"/>
              <a:gd name="connsiteX81" fmla="*/ 841413 w 4335725"/>
              <a:gd name="connsiteY81" fmla="*/ 2818015 h 3532180"/>
              <a:gd name="connsiteX82" fmla="*/ 803238 w 4335725"/>
              <a:gd name="connsiteY82" fmla="*/ 2794157 h 3532180"/>
              <a:gd name="connsiteX83" fmla="*/ 768245 w 4335725"/>
              <a:gd name="connsiteY83" fmla="*/ 2765527 h 3532180"/>
              <a:gd name="connsiteX84" fmla="*/ 739617 w 4335725"/>
              <a:gd name="connsiteY84" fmla="*/ 2730536 h 3532180"/>
              <a:gd name="connsiteX85" fmla="*/ 715759 w 4335725"/>
              <a:gd name="connsiteY85" fmla="*/ 2692361 h 3532180"/>
              <a:gd name="connsiteX86" fmla="*/ 696671 w 4335725"/>
              <a:gd name="connsiteY86" fmla="*/ 2649416 h 3532180"/>
              <a:gd name="connsiteX87" fmla="*/ 680766 w 4335725"/>
              <a:gd name="connsiteY87" fmla="*/ 2603290 h 3532180"/>
              <a:gd name="connsiteX88" fmla="*/ 666450 w 4335725"/>
              <a:gd name="connsiteY88" fmla="*/ 2557164 h 3532180"/>
              <a:gd name="connsiteX89" fmla="*/ 653726 w 4335725"/>
              <a:gd name="connsiteY89" fmla="*/ 2507856 h 3532180"/>
              <a:gd name="connsiteX90" fmla="*/ 641000 w 4335725"/>
              <a:gd name="connsiteY90" fmla="*/ 2460140 h 3532180"/>
              <a:gd name="connsiteX91" fmla="*/ 626685 w 4335725"/>
              <a:gd name="connsiteY91" fmla="*/ 2412422 h 3532180"/>
              <a:gd name="connsiteX92" fmla="*/ 610780 w 4335725"/>
              <a:gd name="connsiteY92" fmla="*/ 2366295 h 3532180"/>
              <a:gd name="connsiteX93" fmla="*/ 591692 w 4335725"/>
              <a:gd name="connsiteY93" fmla="*/ 2323348 h 3532180"/>
              <a:gd name="connsiteX94" fmla="*/ 569424 w 4335725"/>
              <a:gd name="connsiteY94" fmla="*/ 2283586 h 3532180"/>
              <a:gd name="connsiteX95" fmla="*/ 540796 w 4335725"/>
              <a:gd name="connsiteY95" fmla="*/ 2248593 h 3532180"/>
              <a:gd name="connsiteX96" fmla="*/ 508983 w 4335725"/>
              <a:gd name="connsiteY96" fmla="*/ 2212010 h 3532180"/>
              <a:gd name="connsiteX97" fmla="*/ 472400 w 4335725"/>
              <a:gd name="connsiteY97" fmla="*/ 2180199 h 3532180"/>
              <a:gd name="connsiteX98" fmla="*/ 432635 w 4335725"/>
              <a:gd name="connsiteY98" fmla="*/ 2149978 h 3532180"/>
              <a:gd name="connsiteX99" fmla="*/ 392872 w 4335725"/>
              <a:gd name="connsiteY99" fmla="*/ 2119758 h 3532180"/>
              <a:gd name="connsiteX100" fmla="*/ 353108 w 4335725"/>
              <a:gd name="connsiteY100" fmla="*/ 2089537 h 3532180"/>
              <a:gd name="connsiteX101" fmla="*/ 314933 w 4335725"/>
              <a:gd name="connsiteY101" fmla="*/ 2059315 h 3532180"/>
              <a:gd name="connsiteX102" fmla="*/ 278350 w 4335725"/>
              <a:gd name="connsiteY102" fmla="*/ 2025914 h 3532180"/>
              <a:gd name="connsiteX103" fmla="*/ 246539 w 4335725"/>
              <a:gd name="connsiteY103" fmla="*/ 1992513 h 3532180"/>
              <a:gd name="connsiteX104" fmla="*/ 219500 w 4335725"/>
              <a:gd name="connsiteY104" fmla="*/ 1954338 h 3532180"/>
              <a:gd name="connsiteX105" fmla="*/ 198823 w 4335725"/>
              <a:gd name="connsiteY105" fmla="*/ 1914575 h 3532180"/>
              <a:gd name="connsiteX106" fmla="*/ 184508 w 4335725"/>
              <a:gd name="connsiteY106" fmla="*/ 1866859 h 3532180"/>
              <a:gd name="connsiteX107" fmla="*/ 178145 w 4335725"/>
              <a:gd name="connsiteY107" fmla="*/ 1817551 h 3532180"/>
              <a:gd name="connsiteX108" fmla="*/ 176554 w 4335725"/>
              <a:gd name="connsiteY108" fmla="*/ 1766651 h 3532180"/>
              <a:gd name="connsiteX109" fmla="*/ 181326 w 4335725"/>
              <a:gd name="connsiteY109" fmla="*/ 1712572 h 3532180"/>
              <a:gd name="connsiteX110" fmla="*/ 187688 w 4335725"/>
              <a:gd name="connsiteY110" fmla="*/ 1658493 h 3532180"/>
              <a:gd name="connsiteX111" fmla="*/ 195640 w 4335725"/>
              <a:gd name="connsiteY111" fmla="*/ 1604413 h 3532180"/>
              <a:gd name="connsiteX112" fmla="*/ 202004 w 4335725"/>
              <a:gd name="connsiteY112" fmla="*/ 1550335 h 3532180"/>
              <a:gd name="connsiteX113" fmla="*/ 205186 w 4335725"/>
              <a:gd name="connsiteY113" fmla="*/ 1496256 h 3532180"/>
              <a:gd name="connsiteX114" fmla="*/ 205186 w 4335725"/>
              <a:gd name="connsiteY114" fmla="*/ 1443766 h 3532180"/>
              <a:gd name="connsiteX115" fmla="*/ 198823 w 4335725"/>
              <a:gd name="connsiteY115" fmla="*/ 1394460 h 3532180"/>
              <a:gd name="connsiteX116" fmla="*/ 186098 w 4335725"/>
              <a:gd name="connsiteY116" fmla="*/ 1345152 h 3532180"/>
              <a:gd name="connsiteX117" fmla="*/ 167011 w 4335725"/>
              <a:gd name="connsiteY117" fmla="*/ 1299024 h 3532180"/>
              <a:gd name="connsiteX118" fmla="*/ 143153 w 4335725"/>
              <a:gd name="connsiteY118" fmla="*/ 1251308 h 3532180"/>
              <a:gd name="connsiteX119" fmla="*/ 116112 w 4335725"/>
              <a:gd name="connsiteY119" fmla="*/ 1203592 h 3532180"/>
              <a:gd name="connsiteX120" fmla="*/ 87483 w 4335725"/>
              <a:gd name="connsiteY120" fmla="*/ 1155874 h 3532180"/>
              <a:gd name="connsiteX121" fmla="*/ 60443 w 4335725"/>
              <a:gd name="connsiteY121" fmla="*/ 1109746 h 3532180"/>
              <a:gd name="connsiteX122" fmla="*/ 36583 w 4335725"/>
              <a:gd name="connsiteY122" fmla="*/ 1060441 h 3532180"/>
              <a:gd name="connsiteX123" fmla="*/ 17498 w 4335725"/>
              <a:gd name="connsiteY123" fmla="*/ 1012723 h 3532180"/>
              <a:gd name="connsiteX124" fmla="*/ 4773 w 4335725"/>
              <a:gd name="connsiteY124" fmla="*/ 963415 h 3532180"/>
              <a:gd name="connsiteX125" fmla="*/ 0 w 4335725"/>
              <a:gd name="connsiteY125" fmla="*/ 912516 h 3532180"/>
              <a:gd name="connsiteX126" fmla="*/ 4773 w 4335725"/>
              <a:gd name="connsiteY126" fmla="*/ 861620 h 3532180"/>
              <a:gd name="connsiteX127" fmla="*/ 17498 w 4335725"/>
              <a:gd name="connsiteY127" fmla="*/ 812312 h 3532180"/>
              <a:gd name="connsiteX128" fmla="*/ 36583 w 4335725"/>
              <a:gd name="connsiteY128" fmla="*/ 764594 h 3532180"/>
              <a:gd name="connsiteX129" fmla="*/ 60443 w 4335725"/>
              <a:gd name="connsiteY129" fmla="*/ 715288 h 3532180"/>
              <a:gd name="connsiteX130" fmla="*/ 87483 w 4335725"/>
              <a:gd name="connsiteY130" fmla="*/ 669160 h 3532180"/>
              <a:gd name="connsiteX131" fmla="*/ 116112 w 4335725"/>
              <a:gd name="connsiteY131" fmla="*/ 621444 h 3532180"/>
              <a:gd name="connsiteX132" fmla="*/ 143153 w 4335725"/>
              <a:gd name="connsiteY132" fmla="*/ 573726 h 3532180"/>
              <a:gd name="connsiteX133" fmla="*/ 167011 w 4335725"/>
              <a:gd name="connsiteY133" fmla="*/ 526010 h 3532180"/>
              <a:gd name="connsiteX134" fmla="*/ 186098 w 4335725"/>
              <a:gd name="connsiteY134" fmla="*/ 479882 h 3532180"/>
              <a:gd name="connsiteX135" fmla="*/ 198823 w 4335725"/>
              <a:gd name="connsiteY135" fmla="*/ 430575 h 3532180"/>
              <a:gd name="connsiteX136" fmla="*/ 205186 w 4335725"/>
              <a:gd name="connsiteY136" fmla="*/ 381268 h 3532180"/>
              <a:gd name="connsiteX137" fmla="*/ 205186 w 4335725"/>
              <a:gd name="connsiteY137" fmla="*/ 328780 h 3532180"/>
              <a:gd name="connsiteX138" fmla="*/ 202004 w 4335725"/>
              <a:gd name="connsiteY138" fmla="*/ 274700 h 3532180"/>
              <a:gd name="connsiteX139" fmla="*/ 195640 w 4335725"/>
              <a:gd name="connsiteY139" fmla="*/ 220621 h 3532180"/>
              <a:gd name="connsiteX140" fmla="*/ 187688 w 4335725"/>
              <a:gd name="connsiteY140" fmla="*/ 166541 h 3532180"/>
              <a:gd name="connsiteX141" fmla="*/ 181326 w 4335725"/>
              <a:gd name="connsiteY141" fmla="*/ 112462 h 3532180"/>
              <a:gd name="connsiteX142" fmla="*/ 176554 w 4335725"/>
              <a:gd name="connsiteY142" fmla="*/ 58383 h 3532180"/>
              <a:gd name="connsiteX143" fmla="*/ 178145 w 4335725"/>
              <a:gd name="connsiteY143" fmla="*/ 7485 h 353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335725" h="3532180">
                <a:moveTo>
                  <a:pt x="179111" y="0"/>
                </a:moveTo>
                <a:lnTo>
                  <a:pt x="4335725" y="0"/>
                </a:lnTo>
                <a:lnTo>
                  <a:pt x="4335725" y="2845937"/>
                </a:lnTo>
                <a:lnTo>
                  <a:pt x="4315217" y="2853009"/>
                </a:lnTo>
                <a:lnTo>
                  <a:pt x="4269092" y="2867324"/>
                </a:lnTo>
                <a:lnTo>
                  <a:pt x="4219783" y="2880049"/>
                </a:lnTo>
                <a:lnTo>
                  <a:pt x="4172065" y="2892774"/>
                </a:lnTo>
                <a:lnTo>
                  <a:pt x="4124349" y="2907089"/>
                </a:lnTo>
                <a:lnTo>
                  <a:pt x="4078224" y="2922994"/>
                </a:lnTo>
                <a:lnTo>
                  <a:pt x="4035278" y="2942082"/>
                </a:lnTo>
                <a:lnTo>
                  <a:pt x="3995515" y="2964348"/>
                </a:lnTo>
                <a:lnTo>
                  <a:pt x="3960521" y="2992978"/>
                </a:lnTo>
                <a:lnTo>
                  <a:pt x="3923939" y="3024791"/>
                </a:lnTo>
                <a:lnTo>
                  <a:pt x="3892126" y="3061373"/>
                </a:lnTo>
                <a:lnTo>
                  <a:pt x="3861905" y="3099547"/>
                </a:lnTo>
                <a:lnTo>
                  <a:pt x="3831684" y="3139310"/>
                </a:lnTo>
                <a:lnTo>
                  <a:pt x="3801464" y="3179075"/>
                </a:lnTo>
                <a:lnTo>
                  <a:pt x="3771243" y="3217249"/>
                </a:lnTo>
                <a:lnTo>
                  <a:pt x="3737841" y="3253831"/>
                </a:lnTo>
                <a:lnTo>
                  <a:pt x="3704438" y="3285642"/>
                </a:lnTo>
                <a:lnTo>
                  <a:pt x="3666266" y="3312682"/>
                </a:lnTo>
                <a:lnTo>
                  <a:pt x="3626501" y="3333360"/>
                </a:lnTo>
                <a:lnTo>
                  <a:pt x="3578783" y="3347676"/>
                </a:lnTo>
                <a:lnTo>
                  <a:pt x="3529475" y="3354038"/>
                </a:lnTo>
                <a:lnTo>
                  <a:pt x="3478579" y="3355628"/>
                </a:lnTo>
                <a:lnTo>
                  <a:pt x="3424498" y="3350856"/>
                </a:lnTo>
                <a:lnTo>
                  <a:pt x="3370419" y="3344494"/>
                </a:lnTo>
                <a:lnTo>
                  <a:pt x="3316339" y="3336540"/>
                </a:lnTo>
                <a:lnTo>
                  <a:pt x="3262260" y="3330180"/>
                </a:lnTo>
                <a:lnTo>
                  <a:pt x="3208180" y="3326998"/>
                </a:lnTo>
                <a:lnTo>
                  <a:pt x="3155691" y="3326998"/>
                </a:lnTo>
                <a:lnTo>
                  <a:pt x="3106385" y="3333360"/>
                </a:lnTo>
                <a:lnTo>
                  <a:pt x="3055487" y="3346085"/>
                </a:lnTo>
                <a:lnTo>
                  <a:pt x="3009359" y="3365171"/>
                </a:lnTo>
                <a:lnTo>
                  <a:pt x="2961643" y="3390621"/>
                </a:lnTo>
                <a:lnTo>
                  <a:pt x="2913927" y="3416071"/>
                </a:lnTo>
                <a:lnTo>
                  <a:pt x="2866209" y="3444699"/>
                </a:lnTo>
                <a:lnTo>
                  <a:pt x="2820081" y="3471739"/>
                </a:lnTo>
                <a:lnTo>
                  <a:pt x="2770775" y="3495598"/>
                </a:lnTo>
                <a:lnTo>
                  <a:pt x="2723057" y="3514685"/>
                </a:lnTo>
                <a:lnTo>
                  <a:pt x="2673749" y="3527410"/>
                </a:lnTo>
                <a:lnTo>
                  <a:pt x="2622852" y="3532180"/>
                </a:lnTo>
                <a:lnTo>
                  <a:pt x="2571953" y="3527410"/>
                </a:lnTo>
                <a:lnTo>
                  <a:pt x="2522645" y="3514685"/>
                </a:lnTo>
                <a:lnTo>
                  <a:pt x="2474930" y="3495598"/>
                </a:lnTo>
                <a:lnTo>
                  <a:pt x="2425621" y="3471739"/>
                </a:lnTo>
                <a:lnTo>
                  <a:pt x="2379493" y="3444699"/>
                </a:lnTo>
                <a:lnTo>
                  <a:pt x="2331777" y="3416071"/>
                </a:lnTo>
                <a:lnTo>
                  <a:pt x="2284059" y="3390621"/>
                </a:lnTo>
                <a:lnTo>
                  <a:pt x="2236343" y="3365171"/>
                </a:lnTo>
                <a:lnTo>
                  <a:pt x="2188627" y="3346085"/>
                </a:lnTo>
                <a:lnTo>
                  <a:pt x="2139319" y="3333360"/>
                </a:lnTo>
                <a:lnTo>
                  <a:pt x="2090011" y="3326998"/>
                </a:lnTo>
                <a:lnTo>
                  <a:pt x="2037520" y="3326998"/>
                </a:lnTo>
                <a:lnTo>
                  <a:pt x="1983442" y="3330180"/>
                </a:lnTo>
                <a:lnTo>
                  <a:pt x="1929363" y="3336540"/>
                </a:lnTo>
                <a:lnTo>
                  <a:pt x="1875283" y="3344494"/>
                </a:lnTo>
                <a:lnTo>
                  <a:pt x="1821202" y="3350856"/>
                </a:lnTo>
                <a:lnTo>
                  <a:pt x="1767124" y="3355628"/>
                </a:lnTo>
                <a:lnTo>
                  <a:pt x="1716227" y="3354038"/>
                </a:lnTo>
                <a:lnTo>
                  <a:pt x="1666919" y="3347676"/>
                </a:lnTo>
                <a:lnTo>
                  <a:pt x="1619201" y="3333360"/>
                </a:lnTo>
                <a:lnTo>
                  <a:pt x="1579437" y="3312682"/>
                </a:lnTo>
                <a:lnTo>
                  <a:pt x="1541263" y="3285642"/>
                </a:lnTo>
                <a:lnTo>
                  <a:pt x="1507862" y="3253831"/>
                </a:lnTo>
                <a:lnTo>
                  <a:pt x="1474459" y="3217249"/>
                </a:lnTo>
                <a:lnTo>
                  <a:pt x="1444238" y="3179075"/>
                </a:lnTo>
                <a:lnTo>
                  <a:pt x="1414018" y="3139310"/>
                </a:lnTo>
                <a:lnTo>
                  <a:pt x="1383797" y="3099547"/>
                </a:lnTo>
                <a:lnTo>
                  <a:pt x="1353577" y="3061373"/>
                </a:lnTo>
                <a:lnTo>
                  <a:pt x="1321765" y="3024791"/>
                </a:lnTo>
                <a:lnTo>
                  <a:pt x="1285181" y="2992978"/>
                </a:lnTo>
                <a:lnTo>
                  <a:pt x="1250188" y="2964348"/>
                </a:lnTo>
                <a:lnTo>
                  <a:pt x="1210424" y="2942082"/>
                </a:lnTo>
                <a:lnTo>
                  <a:pt x="1167479" y="2922994"/>
                </a:lnTo>
                <a:lnTo>
                  <a:pt x="1121353" y="2907089"/>
                </a:lnTo>
                <a:lnTo>
                  <a:pt x="1073635" y="2892774"/>
                </a:lnTo>
                <a:lnTo>
                  <a:pt x="1025919" y="2880049"/>
                </a:lnTo>
                <a:lnTo>
                  <a:pt x="976611" y="2867324"/>
                </a:lnTo>
                <a:lnTo>
                  <a:pt x="930485" y="2853009"/>
                </a:lnTo>
                <a:lnTo>
                  <a:pt x="884357" y="2837103"/>
                </a:lnTo>
                <a:lnTo>
                  <a:pt x="841413" y="2818015"/>
                </a:lnTo>
                <a:lnTo>
                  <a:pt x="803238" y="2794157"/>
                </a:lnTo>
                <a:lnTo>
                  <a:pt x="768245" y="2765527"/>
                </a:lnTo>
                <a:lnTo>
                  <a:pt x="739617" y="2730536"/>
                </a:lnTo>
                <a:lnTo>
                  <a:pt x="715759" y="2692361"/>
                </a:lnTo>
                <a:lnTo>
                  <a:pt x="696671" y="2649416"/>
                </a:lnTo>
                <a:lnTo>
                  <a:pt x="680766" y="2603290"/>
                </a:lnTo>
                <a:lnTo>
                  <a:pt x="666450" y="2557164"/>
                </a:lnTo>
                <a:lnTo>
                  <a:pt x="653726" y="2507856"/>
                </a:lnTo>
                <a:lnTo>
                  <a:pt x="641000" y="2460140"/>
                </a:lnTo>
                <a:lnTo>
                  <a:pt x="626685" y="2412422"/>
                </a:lnTo>
                <a:lnTo>
                  <a:pt x="610780" y="2366295"/>
                </a:lnTo>
                <a:lnTo>
                  <a:pt x="591692" y="2323348"/>
                </a:lnTo>
                <a:lnTo>
                  <a:pt x="569424" y="2283586"/>
                </a:lnTo>
                <a:lnTo>
                  <a:pt x="540796" y="2248593"/>
                </a:lnTo>
                <a:lnTo>
                  <a:pt x="508983" y="2212010"/>
                </a:lnTo>
                <a:lnTo>
                  <a:pt x="472400" y="2180199"/>
                </a:lnTo>
                <a:lnTo>
                  <a:pt x="432635" y="2149978"/>
                </a:lnTo>
                <a:lnTo>
                  <a:pt x="392872" y="2119758"/>
                </a:lnTo>
                <a:lnTo>
                  <a:pt x="353108" y="2089537"/>
                </a:lnTo>
                <a:lnTo>
                  <a:pt x="314933" y="2059315"/>
                </a:lnTo>
                <a:lnTo>
                  <a:pt x="278350" y="2025914"/>
                </a:lnTo>
                <a:lnTo>
                  <a:pt x="246539" y="1992513"/>
                </a:lnTo>
                <a:lnTo>
                  <a:pt x="219500" y="1954338"/>
                </a:lnTo>
                <a:lnTo>
                  <a:pt x="198823" y="1914575"/>
                </a:lnTo>
                <a:lnTo>
                  <a:pt x="184508" y="1866859"/>
                </a:lnTo>
                <a:lnTo>
                  <a:pt x="178145" y="1817551"/>
                </a:lnTo>
                <a:lnTo>
                  <a:pt x="176554" y="1766651"/>
                </a:lnTo>
                <a:lnTo>
                  <a:pt x="181326" y="1712572"/>
                </a:lnTo>
                <a:lnTo>
                  <a:pt x="187688" y="1658493"/>
                </a:lnTo>
                <a:lnTo>
                  <a:pt x="195640" y="1604413"/>
                </a:lnTo>
                <a:lnTo>
                  <a:pt x="202004" y="1550335"/>
                </a:lnTo>
                <a:lnTo>
                  <a:pt x="205186" y="1496256"/>
                </a:lnTo>
                <a:lnTo>
                  <a:pt x="205186" y="1443766"/>
                </a:lnTo>
                <a:lnTo>
                  <a:pt x="198823" y="1394460"/>
                </a:lnTo>
                <a:lnTo>
                  <a:pt x="186098" y="1345152"/>
                </a:lnTo>
                <a:lnTo>
                  <a:pt x="167011" y="1299024"/>
                </a:lnTo>
                <a:lnTo>
                  <a:pt x="143153" y="1251308"/>
                </a:lnTo>
                <a:lnTo>
                  <a:pt x="116112" y="1203592"/>
                </a:lnTo>
                <a:lnTo>
                  <a:pt x="87483" y="1155874"/>
                </a:lnTo>
                <a:lnTo>
                  <a:pt x="60443" y="1109746"/>
                </a:lnTo>
                <a:lnTo>
                  <a:pt x="36583" y="1060441"/>
                </a:lnTo>
                <a:lnTo>
                  <a:pt x="17498" y="1012723"/>
                </a:lnTo>
                <a:lnTo>
                  <a:pt x="4773" y="963415"/>
                </a:lnTo>
                <a:lnTo>
                  <a:pt x="0" y="912516"/>
                </a:lnTo>
                <a:lnTo>
                  <a:pt x="4773" y="861620"/>
                </a:lnTo>
                <a:lnTo>
                  <a:pt x="17498" y="812312"/>
                </a:lnTo>
                <a:lnTo>
                  <a:pt x="36583" y="764594"/>
                </a:lnTo>
                <a:lnTo>
                  <a:pt x="60443" y="715288"/>
                </a:lnTo>
                <a:lnTo>
                  <a:pt x="87483" y="669160"/>
                </a:lnTo>
                <a:lnTo>
                  <a:pt x="116112" y="621444"/>
                </a:lnTo>
                <a:lnTo>
                  <a:pt x="143153" y="573726"/>
                </a:lnTo>
                <a:lnTo>
                  <a:pt x="167011" y="526010"/>
                </a:lnTo>
                <a:lnTo>
                  <a:pt x="186098" y="479882"/>
                </a:lnTo>
                <a:lnTo>
                  <a:pt x="198823" y="430575"/>
                </a:lnTo>
                <a:lnTo>
                  <a:pt x="205186" y="381268"/>
                </a:lnTo>
                <a:lnTo>
                  <a:pt x="205186" y="328780"/>
                </a:lnTo>
                <a:lnTo>
                  <a:pt x="202004" y="274700"/>
                </a:lnTo>
                <a:lnTo>
                  <a:pt x="195640" y="220621"/>
                </a:lnTo>
                <a:lnTo>
                  <a:pt x="187688" y="166541"/>
                </a:lnTo>
                <a:lnTo>
                  <a:pt x="181326" y="112462"/>
                </a:lnTo>
                <a:lnTo>
                  <a:pt x="176554" y="58383"/>
                </a:lnTo>
                <a:lnTo>
                  <a:pt x="178145" y="7485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27B3E58-E654-443C-977E-8DEF91C04DCD}"/>
              </a:ext>
            </a:extLst>
          </p:cNvPr>
          <p:cNvPicPr/>
          <p:nvPr/>
        </p:nvPicPr>
        <p:blipFill rotWithShape="1">
          <a:blip r:embed="rId3"/>
          <a:srcRect l="6555" r="27102" b="1"/>
          <a:stretch/>
        </p:blipFill>
        <p:spPr>
          <a:xfrm>
            <a:off x="7959581" y="10"/>
            <a:ext cx="4232421" cy="3428990"/>
          </a:xfrm>
          <a:custGeom>
            <a:avLst/>
            <a:gdLst>
              <a:gd name="connsiteX0" fmla="*/ 176695 w 4232421"/>
              <a:gd name="connsiteY0" fmla="*/ 0 h 3429000"/>
              <a:gd name="connsiteX1" fmla="*/ 4232421 w 4232421"/>
              <a:gd name="connsiteY1" fmla="*/ 0 h 3429000"/>
              <a:gd name="connsiteX2" fmla="*/ 4232421 w 4232421"/>
              <a:gd name="connsiteY2" fmla="*/ 2741963 h 3429000"/>
              <a:gd name="connsiteX3" fmla="*/ 4230819 w 4232421"/>
              <a:gd name="connsiteY3" fmla="*/ 2742965 h 3429000"/>
              <a:gd name="connsiteX4" fmla="*/ 4189566 w 4232421"/>
              <a:gd name="connsiteY4" fmla="*/ 2761300 h 3429000"/>
              <a:gd name="connsiteX5" fmla="*/ 4145256 w 4232421"/>
              <a:gd name="connsiteY5" fmla="*/ 2776579 h 3429000"/>
              <a:gd name="connsiteX6" fmla="*/ 4100946 w 4232421"/>
              <a:gd name="connsiteY6" fmla="*/ 2790330 h 3429000"/>
              <a:gd name="connsiteX7" fmla="*/ 4053581 w 4232421"/>
              <a:gd name="connsiteY7" fmla="*/ 2802553 h 3429000"/>
              <a:gd name="connsiteX8" fmla="*/ 4007741 w 4232421"/>
              <a:gd name="connsiteY8" fmla="*/ 2814777 h 3429000"/>
              <a:gd name="connsiteX9" fmla="*/ 3961906 w 4232421"/>
              <a:gd name="connsiteY9" fmla="*/ 2828531 h 3429000"/>
              <a:gd name="connsiteX10" fmla="*/ 3917596 w 4232421"/>
              <a:gd name="connsiteY10" fmla="*/ 2843809 h 3429000"/>
              <a:gd name="connsiteX11" fmla="*/ 3876343 w 4232421"/>
              <a:gd name="connsiteY11" fmla="*/ 2862145 h 3429000"/>
              <a:gd name="connsiteX12" fmla="*/ 3838145 w 4232421"/>
              <a:gd name="connsiteY12" fmla="*/ 2883535 h 3429000"/>
              <a:gd name="connsiteX13" fmla="*/ 3804531 w 4232421"/>
              <a:gd name="connsiteY13" fmla="*/ 2911037 h 3429000"/>
              <a:gd name="connsiteX14" fmla="*/ 3769387 w 4232421"/>
              <a:gd name="connsiteY14" fmla="*/ 2941596 h 3429000"/>
              <a:gd name="connsiteX15" fmla="*/ 3738828 w 4232421"/>
              <a:gd name="connsiteY15" fmla="*/ 2976737 h 3429000"/>
              <a:gd name="connsiteX16" fmla="*/ 3709798 w 4232421"/>
              <a:gd name="connsiteY16" fmla="*/ 3013408 h 3429000"/>
              <a:gd name="connsiteX17" fmla="*/ 3680767 w 4232421"/>
              <a:gd name="connsiteY17" fmla="*/ 3051604 h 3429000"/>
              <a:gd name="connsiteX18" fmla="*/ 3651737 w 4232421"/>
              <a:gd name="connsiteY18" fmla="*/ 3089802 h 3429000"/>
              <a:gd name="connsiteX19" fmla="*/ 3622708 w 4232421"/>
              <a:gd name="connsiteY19" fmla="*/ 3126473 h 3429000"/>
              <a:gd name="connsiteX20" fmla="*/ 3590619 w 4232421"/>
              <a:gd name="connsiteY20" fmla="*/ 3161614 h 3429000"/>
              <a:gd name="connsiteX21" fmla="*/ 3558532 w 4232421"/>
              <a:gd name="connsiteY21" fmla="*/ 3192174 h 3429000"/>
              <a:gd name="connsiteX22" fmla="*/ 3521864 w 4232421"/>
              <a:gd name="connsiteY22" fmla="*/ 3218148 h 3429000"/>
              <a:gd name="connsiteX23" fmla="*/ 3483665 w 4232421"/>
              <a:gd name="connsiteY23" fmla="*/ 3238011 h 3429000"/>
              <a:gd name="connsiteX24" fmla="*/ 3437828 w 4232421"/>
              <a:gd name="connsiteY24" fmla="*/ 3251762 h 3429000"/>
              <a:gd name="connsiteX25" fmla="*/ 3390461 w 4232421"/>
              <a:gd name="connsiteY25" fmla="*/ 3257874 h 3429000"/>
              <a:gd name="connsiteX26" fmla="*/ 3341569 w 4232421"/>
              <a:gd name="connsiteY26" fmla="*/ 3259401 h 3429000"/>
              <a:gd name="connsiteX27" fmla="*/ 3289619 w 4232421"/>
              <a:gd name="connsiteY27" fmla="*/ 3254819 h 3429000"/>
              <a:gd name="connsiteX28" fmla="*/ 3237670 w 4232421"/>
              <a:gd name="connsiteY28" fmla="*/ 3248707 h 3429000"/>
              <a:gd name="connsiteX29" fmla="*/ 3185721 w 4232421"/>
              <a:gd name="connsiteY29" fmla="*/ 3241066 h 3429000"/>
              <a:gd name="connsiteX30" fmla="*/ 3133771 w 4232421"/>
              <a:gd name="connsiteY30" fmla="*/ 3234956 h 3429000"/>
              <a:gd name="connsiteX31" fmla="*/ 3081822 w 4232421"/>
              <a:gd name="connsiteY31" fmla="*/ 3231899 h 3429000"/>
              <a:gd name="connsiteX32" fmla="*/ 3031400 w 4232421"/>
              <a:gd name="connsiteY32" fmla="*/ 3231899 h 3429000"/>
              <a:gd name="connsiteX33" fmla="*/ 2984035 w 4232421"/>
              <a:gd name="connsiteY33" fmla="*/ 3238011 h 3429000"/>
              <a:gd name="connsiteX34" fmla="*/ 2935140 w 4232421"/>
              <a:gd name="connsiteY34" fmla="*/ 3250235 h 3429000"/>
              <a:gd name="connsiteX35" fmla="*/ 2890830 w 4232421"/>
              <a:gd name="connsiteY35" fmla="*/ 3268570 h 3429000"/>
              <a:gd name="connsiteX36" fmla="*/ 2844995 w 4232421"/>
              <a:gd name="connsiteY36" fmla="*/ 3293018 h 3429000"/>
              <a:gd name="connsiteX37" fmla="*/ 2799158 w 4232421"/>
              <a:gd name="connsiteY37" fmla="*/ 3317465 h 3429000"/>
              <a:gd name="connsiteX38" fmla="*/ 2753317 w 4232421"/>
              <a:gd name="connsiteY38" fmla="*/ 3344964 h 3429000"/>
              <a:gd name="connsiteX39" fmla="*/ 2709007 w 4232421"/>
              <a:gd name="connsiteY39" fmla="*/ 3370942 h 3429000"/>
              <a:gd name="connsiteX40" fmla="*/ 2661643 w 4232421"/>
              <a:gd name="connsiteY40" fmla="*/ 3393859 h 3429000"/>
              <a:gd name="connsiteX41" fmla="*/ 2615805 w 4232421"/>
              <a:gd name="connsiteY41" fmla="*/ 3412195 h 3429000"/>
              <a:gd name="connsiteX42" fmla="*/ 2568440 w 4232421"/>
              <a:gd name="connsiteY42" fmla="*/ 3424418 h 3429000"/>
              <a:gd name="connsiteX43" fmla="*/ 2519548 w 4232421"/>
              <a:gd name="connsiteY43" fmla="*/ 3429000 h 3429000"/>
              <a:gd name="connsiteX44" fmla="*/ 2470653 w 4232421"/>
              <a:gd name="connsiteY44" fmla="*/ 3424418 h 3429000"/>
              <a:gd name="connsiteX45" fmla="*/ 2423286 w 4232421"/>
              <a:gd name="connsiteY45" fmla="*/ 3412195 h 3429000"/>
              <a:gd name="connsiteX46" fmla="*/ 2377451 w 4232421"/>
              <a:gd name="connsiteY46" fmla="*/ 3393859 h 3429000"/>
              <a:gd name="connsiteX47" fmla="*/ 2330084 w 4232421"/>
              <a:gd name="connsiteY47" fmla="*/ 3370942 h 3429000"/>
              <a:gd name="connsiteX48" fmla="*/ 2285773 w 4232421"/>
              <a:gd name="connsiteY48" fmla="*/ 3344964 h 3429000"/>
              <a:gd name="connsiteX49" fmla="*/ 2239936 w 4232421"/>
              <a:gd name="connsiteY49" fmla="*/ 3317465 h 3429000"/>
              <a:gd name="connsiteX50" fmla="*/ 2194099 w 4232421"/>
              <a:gd name="connsiteY50" fmla="*/ 3293018 h 3429000"/>
              <a:gd name="connsiteX51" fmla="*/ 2148261 w 4232421"/>
              <a:gd name="connsiteY51" fmla="*/ 3268570 h 3429000"/>
              <a:gd name="connsiteX52" fmla="*/ 2102426 w 4232421"/>
              <a:gd name="connsiteY52" fmla="*/ 3250235 h 3429000"/>
              <a:gd name="connsiteX53" fmla="*/ 2055059 w 4232421"/>
              <a:gd name="connsiteY53" fmla="*/ 3238011 h 3429000"/>
              <a:gd name="connsiteX54" fmla="*/ 2007691 w 4232421"/>
              <a:gd name="connsiteY54" fmla="*/ 3231899 h 3429000"/>
              <a:gd name="connsiteX55" fmla="*/ 1957269 w 4232421"/>
              <a:gd name="connsiteY55" fmla="*/ 3231899 h 3429000"/>
              <a:gd name="connsiteX56" fmla="*/ 1905320 w 4232421"/>
              <a:gd name="connsiteY56" fmla="*/ 3234956 h 3429000"/>
              <a:gd name="connsiteX57" fmla="*/ 1853373 w 4232421"/>
              <a:gd name="connsiteY57" fmla="*/ 3241066 h 3429000"/>
              <a:gd name="connsiteX58" fmla="*/ 1801421 w 4232421"/>
              <a:gd name="connsiteY58" fmla="*/ 3248707 h 3429000"/>
              <a:gd name="connsiteX59" fmla="*/ 1749472 w 4232421"/>
              <a:gd name="connsiteY59" fmla="*/ 3254819 h 3429000"/>
              <a:gd name="connsiteX60" fmla="*/ 1697523 w 4232421"/>
              <a:gd name="connsiteY60" fmla="*/ 3259401 h 3429000"/>
              <a:gd name="connsiteX61" fmla="*/ 1648630 w 4232421"/>
              <a:gd name="connsiteY61" fmla="*/ 3257874 h 3429000"/>
              <a:gd name="connsiteX62" fmla="*/ 1601266 w 4232421"/>
              <a:gd name="connsiteY62" fmla="*/ 3251762 h 3429000"/>
              <a:gd name="connsiteX63" fmla="*/ 1555428 w 4232421"/>
              <a:gd name="connsiteY63" fmla="*/ 3238011 h 3429000"/>
              <a:gd name="connsiteX64" fmla="*/ 1517230 w 4232421"/>
              <a:gd name="connsiteY64" fmla="*/ 3218148 h 3429000"/>
              <a:gd name="connsiteX65" fmla="*/ 1480559 w 4232421"/>
              <a:gd name="connsiteY65" fmla="*/ 3192174 h 3429000"/>
              <a:gd name="connsiteX66" fmla="*/ 1448472 w 4232421"/>
              <a:gd name="connsiteY66" fmla="*/ 3161614 h 3429000"/>
              <a:gd name="connsiteX67" fmla="*/ 1416386 w 4232421"/>
              <a:gd name="connsiteY67" fmla="*/ 3126473 h 3429000"/>
              <a:gd name="connsiteX68" fmla="*/ 1387354 w 4232421"/>
              <a:gd name="connsiteY68" fmla="*/ 3089802 h 3429000"/>
              <a:gd name="connsiteX69" fmla="*/ 1358325 w 4232421"/>
              <a:gd name="connsiteY69" fmla="*/ 3051604 h 3429000"/>
              <a:gd name="connsiteX70" fmla="*/ 1329295 w 4232421"/>
              <a:gd name="connsiteY70" fmla="*/ 3013408 h 3429000"/>
              <a:gd name="connsiteX71" fmla="*/ 1300263 w 4232421"/>
              <a:gd name="connsiteY71" fmla="*/ 2976737 h 3429000"/>
              <a:gd name="connsiteX72" fmla="*/ 1269704 w 4232421"/>
              <a:gd name="connsiteY72" fmla="*/ 2941596 h 3429000"/>
              <a:gd name="connsiteX73" fmla="*/ 1234563 w 4232421"/>
              <a:gd name="connsiteY73" fmla="*/ 2911037 h 3429000"/>
              <a:gd name="connsiteX74" fmla="*/ 1200949 w 4232421"/>
              <a:gd name="connsiteY74" fmla="*/ 2883535 h 3429000"/>
              <a:gd name="connsiteX75" fmla="*/ 1162751 w 4232421"/>
              <a:gd name="connsiteY75" fmla="*/ 2862145 h 3429000"/>
              <a:gd name="connsiteX76" fmla="*/ 1121495 w 4232421"/>
              <a:gd name="connsiteY76" fmla="*/ 2843809 h 3429000"/>
              <a:gd name="connsiteX77" fmla="*/ 1077188 w 4232421"/>
              <a:gd name="connsiteY77" fmla="*/ 2828531 h 3429000"/>
              <a:gd name="connsiteX78" fmla="*/ 1031348 w 4232421"/>
              <a:gd name="connsiteY78" fmla="*/ 2814777 h 3429000"/>
              <a:gd name="connsiteX79" fmla="*/ 985513 w 4232421"/>
              <a:gd name="connsiteY79" fmla="*/ 2802553 h 3429000"/>
              <a:gd name="connsiteX80" fmla="*/ 938145 w 4232421"/>
              <a:gd name="connsiteY80" fmla="*/ 2790330 h 3429000"/>
              <a:gd name="connsiteX81" fmla="*/ 893838 w 4232421"/>
              <a:gd name="connsiteY81" fmla="*/ 2776579 h 3429000"/>
              <a:gd name="connsiteX82" fmla="*/ 849525 w 4232421"/>
              <a:gd name="connsiteY82" fmla="*/ 2761300 h 3429000"/>
              <a:gd name="connsiteX83" fmla="*/ 808275 w 4232421"/>
              <a:gd name="connsiteY83" fmla="*/ 2742965 h 3429000"/>
              <a:gd name="connsiteX84" fmla="*/ 771601 w 4232421"/>
              <a:gd name="connsiteY84" fmla="*/ 2720045 h 3429000"/>
              <a:gd name="connsiteX85" fmla="*/ 737987 w 4232421"/>
              <a:gd name="connsiteY85" fmla="*/ 2692543 h 3429000"/>
              <a:gd name="connsiteX86" fmla="*/ 710485 w 4232421"/>
              <a:gd name="connsiteY86" fmla="*/ 2658929 h 3429000"/>
              <a:gd name="connsiteX87" fmla="*/ 687568 w 4232421"/>
              <a:gd name="connsiteY87" fmla="*/ 2622258 h 3429000"/>
              <a:gd name="connsiteX88" fmla="*/ 669232 w 4232421"/>
              <a:gd name="connsiteY88" fmla="*/ 2581005 h 3429000"/>
              <a:gd name="connsiteX89" fmla="*/ 653954 w 4232421"/>
              <a:gd name="connsiteY89" fmla="*/ 2536695 h 3429000"/>
              <a:gd name="connsiteX90" fmla="*/ 640203 w 4232421"/>
              <a:gd name="connsiteY90" fmla="*/ 2492387 h 3429000"/>
              <a:gd name="connsiteX91" fmla="*/ 627979 w 4232421"/>
              <a:gd name="connsiteY91" fmla="*/ 2445020 h 3429000"/>
              <a:gd name="connsiteX92" fmla="*/ 615753 w 4232421"/>
              <a:gd name="connsiteY92" fmla="*/ 2399185 h 3429000"/>
              <a:gd name="connsiteX93" fmla="*/ 602002 w 4232421"/>
              <a:gd name="connsiteY93" fmla="*/ 2353345 h 3429000"/>
              <a:gd name="connsiteX94" fmla="*/ 586724 w 4232421"/>
              <a:gd name="connsiteY94" fmla="*/ 2309035 h 3429000"/>
              <a:gd name="connsiteX95" fmla="*/ 568388 w 4232421"/>
              <a:gd name="connsiteY95" fmla="*/ 2267782 h 3429000"/>
              <a:gd name="connsiteX96" fmla="*/ 546998 w 4232421"/>
              <a:gd name="connsiteY96" fmla="*/ 2229583 h 3429000"/>
              <a:gd name="connsiteX97" fmla="*/ 519496 w 4232421"/>
              <a:gd name="connsiteY97" fmla="*/ 2195970 h 3429000"/>
              <a:gd name="connsiteX98" fmla="*/ 488937 w 4232421"/>
              <a:gd name="connsiteY98" fmla="*/ 2160826 h 3429000"/>
              <a:gd name="connsiteX99" fmla="*/ 453796 w 4232421"/>
              <a:gd name="connsiteY99" fmla="*/ 2130269 h 3429000"/>
              <a:gd name="connsiteX100" fmla="*/ 415595 w 4232421"/>
              <a:gd name="connsiteY100" fmla="*/ 2101240 h 3429000"/>
              <a:gd name="connsiteX101" fmla="*/ 377399 w 4232421"/>
              <a:gd name="connsiteY101" fmla="*/ 2072208 h 3429000"/>
              <a:gd name="connsiteX102" fmla="*/ 339201 w 4232421"/>
              <a:gd name="connsiteY102" fmla="*/ 2043179 h 3429000"/>
              <a:gd name="connsiteX103" fmla="*/ 302530 w 4232421"/>
              <a:gd name="connsiteY103" fmla="*/ 2014147 h 3429000"/>
              <a:gd name="connsiteX104" fmla="*/ 267389 w 4232421"/>
              <a:gd name="connsiteY104" fmla="*/ 1982060 h 3429000"/>
              <a:gd name="connsiteX105" fmla="*/ 236829 w 4232421"/>
              <a:gd name="connsiteY105" fmla="*/ 1949976 h 3429000"/>
              <a:gd name="connsiteX106" fmla="*/ 210855 w 4232421"/>
              <a:gd name="connsiteY106" fmla="*/ 1913305 h 3429000"/>
              <a:gd name="connsiteX107" fmla="*/ 190992 w 4232421"/>
              <a:gd name="connsiteY107" fmla="*/ 1875107 h 3429000"/>
              <a:gd name="connsiteX108" fmla="*/ 177241 w 4232421"/>
              <a:gd name="connsiteY108" fmla="*/ 1829269 h 3429000"/>
              <a:gd name="connsiteX109" fmla="*/ 171129 w 4232421"/>
              <a:gd name="connsiteY109" fmla="*/ 1781905 h 3429000"/>
              <a:gd name="connsiteX110" fmla="*/ 169599 w 4232421"/>
              <a:gd name="connsiteY110" fmla="*/ 1733010 h 3429000"/>
              <a:gd name="connsiteX111" fmla="*/ 174184 w 4232421"/>
              <a:gd name="connsiteY111" fmla="*/ 1681060 h 3429000"/>
              <a:gd name="connsiteX112" fmla="*/ 180296 w 4232421"/>
              <a:gd name="connsiteY112" fmla="*/ 1629111 h 3429000"/>
              <a:gd name="connsiteX113" fmla="*/ 187935 w 4232421"/>
              <a:gd name="connsiteY113" fmla="*/ 1577162 h 3429000"/>
              <a:gd name="connsiteX114" fmla="*/ 194049 w 4232421"/>
              <a:gd name="connsiteY114" fmla="*/ 1525212 h 3429000"/>
              <a:gd name="connsiteX115" fmla="*/ 197104 w 4232421"/>
              <a:gd name="connsiteY115" fmla="*/ 1473263 h 3429000"/>
              <a:gd name="connsiteX116" fmla="*/ 197104 w 4232421"/>
              <a:gd name="connsiteY116" fmla="*/ 1422841 h 3429000"/>
              <a:gd name="connsiteX117" fmla="*/ 190992 w 4232421"/>
              <a:gd name="connsiteY117" fmla="*/ 1375479 h 3429000"/>
              <a:gd name="connsiteX118" fmla="*/ 178768 w 4232421"/>
              <a:gd name="connsiteY118" fmla="*/ 1328111 h 3429000"/>
              <a:gd name="connsiteX119" fmla="*/ 160433 w 4232421"/>
              <a:gd name="connsiteY119" fmla="*/ 1283801 h 3429000"/>
              <a:gd name="connsiteX120" fmla="*/ 137515 w 4232421"/>
              <a:gd name="connsiteY120" fmla="*/ 1237964 h 3429000"/>
              <a:gd name="connsiteX121" fmla="*/ 111538 w 4232421"/>
              <a:gd name="connsiteY121" fmla="*/ 1192129 h 3429000"/>
              <a:gd name="connsiteX122" fmla="*/ 84039 w 4232421"/>
              <a:gd name="connsiteY122" fmla="*/ 1146289 h 3429000"/>
              <a:gd name="connsiteX123" fmla="*/ 58064 w 4232421"/>
              <a:gd name="connsiteY123" fmla="*/ 1101978 h 3429000"/>
              <a:gd name="connsiteX124" fmla="*/ 35144 w 4232421"/>
              <a:gd name="connsiteY124" fmla="*/ 1054614 h 3429000"/>
              <a:gd name="connsiteX125" fmla="*/ 16808 w 4232421"/>
              <a:gd name="connsiteY125" fmla="*/ 1008776 h 3429000"/>
              <a:gd name="connsiteX126" fmla="*/ 4585 w 4232421"/>
              <a:gd name="connsiteY126" fmla="*/ 961409 h 3429000"/>
              <a:gd name="connsiteX127" fmla="*/ 0 w 4232421"/>
              <a:gd name="connsiteY127" fmla="*/ 912517 h 3429000"/>
              <a:gd name="connsiteX128" fmla="*/ 4585 w 4232421"/>
              <a:gd name="connsiteY128" fmla="*/ 863625 h 3429000"/>
              <a:gd name="connsiteX129" fmla="*/ 16808 w 4232421"/>
              <a:gd name="connsiteY129" fmla="*/ 816260 h 3429000"/>
              <a:gd name="connsiteX130" fmla="*/ 35144 w 4232421"/>
              <a:gd name="connsiteY130" fmla="*/ 770420 h 3429000"/>
              <a:gd name="connsiteX131" fmla="*/ 58064 w 4232421"/>
              <a:gd name="connsiteY131" fmla="*/ 723055 h 3429000"/>
              <a:gd name="connsiteX132" fmla="*/ 84039 w 4232421"/>
              <a:gd name="connsiteY132" fmla="*/ 678745 h 3429000"/>
              <a:gd name="connsiteX133" fmla="*/ 111538 w 4232421"/>
              <a:gd name="connsiteY133" fmla="*/ 632910 h 3429000"/>
              <a:gd name="connsiteX134" fmla="*/ 137515 w 4232421"/>
              <a:gd name="connsiteY134" fmla="*/ 587070 h 3429000"/>
              <a:gd name="connsiteX135" fmla="*/ 160433 w 4232421"/>
              <a:gd name="connsiteY135" fmla="*/ 541232 h 3429000"/>
              <a:gd name="connsiteX136" fmla="*/ 178768 w 4232421"/>
              <a:gd name="connsiteY136" fmla="*/ 496922 h 3429000"/>
              <a:gd name="connsiteX137" fmla="*/ 190992 w 4232421"/>
              <a:gd name="connsiteY137" fmla="*/ 449557 h 3429000"/>
              <a:gd name="connsiteX138" fmla="*/ 197104 w 4232421"/>
              <a:gd name="connsiteY138" fmla="*/ 402192 h 3429000"/>
              <a:gd name="connsiteX139" fmla="*/ 197104 w 4232421"/>
              <a:gd name="connsiteY139" fmla="*/ 351770 h 3429000"/>
              <a:gd name="connsiteX140" fmla="*/ 194049 w 4232421"/>
              <a:gd name="connsiteY140" fmla="*/ 299821 h 3429000"/>
              <a:gd name="connsiteX141" fmla="*/ 187935 w 4232421"/>
              <a:gd name="connsiteY141" fmla="*/ 247872 h 3429000"/>
              <a:gd name="connsiteX142" fmla="*/ 180296 w 4232421"/>
              <a:gd name="connsiteY142" fmla="*/ 195922 h 3429000"/>
              <a:gd name="connsiteX143" fmla="*/ 174184 w 4232421"/>
              <a:gd name="connsiteY143" fmla="*/ 143973 h 3429000"/>
              <a:gd name="connsiteX144" fmla="*/ 169599 w 4232421"/>
              <a:gd name="connsiteY144" fmla="*/ 92024 h 3429000"/>
              <a:gd name="connsiteX145" fmla="*/ 171129 w 4232421"/>
              <a:gd name="connsiteY145" fmla="*/ 43131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232421" h="3429000">
                <a:moveTo>
                  <a:pt x="176695" y="0"/>
                </a:moveTo>
                <a:lnTo>
                  <a:pt x="4232421" y="0"/>
                </a:lnTo>
                <a:lnTo>
                  <a:pt x="4232421" y="2741963"/>
                </a:lnTo>
                <a:lnTo>
                  <a:pt x="4230819" y="2742965"/>
                </a:lnTo>
                <a:lnTo>
                  <a:pt x="4189566" y="2761300"/>
                </a:lnTo>
                <a:lnTo>
                  <a:pt x="4145256" y="2776579"/>
                </a:lnTo>
                <a:lnTo>
                  <a:pt x="4100946" y="2790330"/>
                </a:lnTo>
                <a:lnTo>
                  <a:pt x="4053581" y="2802553"/>
                </a:lnTo>
                <a:lnTo>
                  <a:pt x="4007741" y="2814777"/>
                </a:lnTo>
                <a:lnTo>
                  <a:pt x="3961906" y="2828531"/>
                </a:lnTo>
                <a:lnTo>
                  <a:pt x="3917596" y="2843809"/>
                </a:lnTo>
                <a:lnTo>
                  <a:pt x="3876343" y="2862145"/>
                </a:lnTo>
                <a:lnTo>
                  <a:pt x="3838145" y="2883535"/>
                </a:lnTo>
                <a:lnTo>
                  <a:pt x="3804531" y="2911037"/>
                </a:lnTo>
                <a:lnTo>
                  <a:pt x="3769387" y="2941596"/>
                </a:lnTo>
                <a:lnTo>
                  <a:pt x="3738828" y="2976737"/>
                </a:lnTo>
                <a:lnTo>
                  <a:pt x="3709798" y="3013408"/>
                </a:lnTo>
                <a:lnTo>
                  <a:pt x="3680767" y="3051604"/>
                </a:lnTo>
                <a:lnTo>
                  <a:pt x="3651737" y="3089802"/>
                </a:lnTo>
                <a:lnTo>
                  <a:pt x="3622708" y="3126473"/>
                </a:lnTo>
                <a:lnTo>
                  <a:pt x="3590619" y="3161614"/>
                </a:lnTo>
                <a:lnTo>
                  <a:pt x="3558532" y="3192174"/>
                </a:lnTo>
                <a:lnTo>
                  <a:pt x="3521864" y="3218148"/>
                </a:lnTo>
                <a:lnTo>
                  <a:pt x="3483665" y="3238011"/>
                </a:lnTo>
                <a:lnTo>
                  <a:pt x="3437828" y="3251762"/>
                </a:lnTo>
                <a:lnTo>
                  <a:pt x="3390461" y="3257874"/>
                </a:lnTo>
                <a:lnTo>
                  <a:pt x="3341569" y="3259401"/>
                </a:lnTo>
                <a:lnTo>
                  <a:pt x="3289619" y="3254819"/>
                </a:lnTo>
                <a:lnTo>
                  <a:pt x="3237670" y="3248707"/>
                </a:lnTo>
                <a:lnTo>
                  <a:pt x="3185721" y="3241066"/>
                </a:lnTo>
                <a:lnTo>
                  <a:pt x="3133771" y="3234956"/>
                </a:lnTo>
                <a:lnTo>
                  <a:pt x="3081822" y="3231899"/>
                </a:lnTo>
                <a:lnTo>
                  <a:pt x="3031400" y="3231899"/>
                </a:lnTo>
                <a:lnTo>
                  <a:pt x="2984035" y="3238011"/>
                </a:lnTo>
                <a:lnTo>
                  <a:pt x="2935140" y="3250235"/>
                </a:lnTo>
                <a:lnTo>
                  <a:pt x="2890830" y="3268570"/>
                </a:lnTo>
                <a:lnTo>
                  <a:pt x="2844995" y="3293018"/>
                </a:lnTo>
                <a:lnTo>
                  <a:pt x="2799158" y="3317465"/>
                </a:lnTo>
                <a:lnTo>
                  <a:pt x="2753317" y="3344964"/>
                </a:lnTo>
                <a:lnTo>
                  <a:pt x="2709007" y="3370942"/>
                </a:lnTo>
                <a:lnTo>
                  <a:pt x="2661643" y="3393859"/>
                </a:lnTo>
                <a:lnTo>
                  <a:pt x="2615805" y="3412195"/>
                </a:lnTo>
                <a:lnTo>
                  <a:pt x="2568440" y="3424418"/>
                </a:lnTo>
                <a:lnTo>
                  <a:pt x="2519548" y="3429000"/>
                </a:lnTo>
                <a:lnTo>
                  <a:pt x="2470653" y="3424418"/>
                </a:lnTo>
                <a:lnTo>
                  <a:pt x="2423286" y="3412195"/>
                </a:lnTo>
                <a:lnTo>
                  <a:pt x="2377451" y="3393859"/>
                </a:lnTo>
                <a:lnTo>
                  <a:pt x="2330084" y="3370942"/>
                </a:lnTo>
                <a:lnTo>
                  <a:pt x="2285773" y="3344964"/>
                </a:lnTo>
                <a:lnTo>
                  <a:pt x="2239936" y="3317465"/>
                </a:lnTo>
                <a:lnTo>
                  <a:pt x="2194099" y="3293018"/>
                </a:lnTo>
                <a:lnTo>
                  <a:pt x="2148261" y="3268570"/>
                </a:lnTo>
                <a:lnTo>
                  <a:pt x="2102426" y="3250235"/>
                </a:lnTo>
                <a:lnTo>
                  <a:pt x="2055059" y="3238011"/>
                </a:lnTo>
                <a:lnTo>
                  <a:pt x="2007691" y="3231899"/>
                </a:lnTo>
                <a:lnTo>
                  <a:pt x="1957269" y="3231899"/>
                </a:lnTo>
                <a:lnTo>
                  <a:pt x="1905320" y="3234956"/>
                </a:lnTo>
                <a:lnTo>
                  <a:pt x="1853373" y="3241066"/>
                </a:lnTo>
                <a:lnTo>
                  <a:pt x="1801421" y="3248707"/>
                </a:lnTo>
                <a:lnTo>
                  <a:pt x="1749472" y="3254819"/>
                </a:lnTo>
                <a:lnTo>
                  <a:pt x="1697523" y="3259401"/>
                </a:lnTo>
                <a:lnTo>
                  <a:pt x="1648630" y="3257874"/>
                </a:lnTo>
                <a:lnTo>
                  <a:pt x="1601266" y="3251762"/>
                </a:lnTo>
                <a:lnTo>
                  <a:pt x="1555428" y="3238011"/>
                </a:lnTo>
                <a:lnTo>
                  <a:pt x="1517230" y="3218148"/>
                </a:lnTo>
                <a:lnTo>
                  <a:pt x="1480559" y="3192174"/>
                </a:lnTo>
                <a:lnTo>
                  <a:pt x="1448472" y="3161614"/>
                </a:lnTo>
                <a:lnTo>
                  <a:pt x="1416386" y="3126473"/>
                </a:lnTo>
                <a:lnTo>
                  <a:pt x="1387354" y="3089802"/>
                </a:lnTo>
                <a:lnTo>
                  <a:pt x="1358325" y="3051604"/>
                </a:lnTo>
                <a:lnTo>
                  <a:pt x="1329295" y="3013408"/>
                </a:lnTo>
                <a:lnTo>
                  <a:pt x="1300263" y="2976737"/>
                </a:lnTo>
                <a:lnTo>
                  <a:pt x="1269704" y="2941596"/>
                </a:lnTo>
                <a:lnTo>
                  <a:pt x="1234563" y="2911037"/>
                </a:lnTo>
                <a:lnTo>
                  <a:pt x="1200949" y="2883535"/>
                </a:lnTo>
                <a:lnTo>
                  <a:pt x="1162751" y="2862145"/>
                </a:lnTo>
                <a:lnTo>
                  <a:pt x="1121495" y="2843809"/>
                </a:lnTo>
                <a:lnTo>
                  <a:pt x="1077188" y="2828531"/>
                </a:lnTo>
                <a:lnTo>
                  <a:pt x="1031348" y="2814777"/>
                </a:lnTo>
                <a:lnTo>
                  <a:pt x="985513" y="2802553"/>
                </a:lnTo>
                <a:lnTo>
                  <a:pt x="938145" y="2790330"/>
                </a:lnTo>
                <a:lnTo>
                  <a:pt x="893838" y="2776579"/>
                </a:lnTo>
                <a:lnTo>
                  <a:pt x="849525" y="2761300"/>
                </a:lnTo>
                <a:lnTo>
                  <a:pt x="808275" y="2742965"/>
                </a:lnTo>
                <a:lnTo>
                  <a:pt x="771601" y="2720045"/>
                </a:lnTo>
                <a:lnTo>
                  <a:pt x="737987" y="2692543"/>
                </a:lnTo>
                <a:lnTo>
                  <a:pt x="710485" y="2658929"/>
                </a:lnTo>
                <a:lnTo>
                  <a:pt x="687568" y="2622258"/>
                </a:lnTo>
                <a:lnTo>
                  <a:pt x="669232" y="2581005"/>
                </a:lnTo>
                <a:lnTo>
                  <a:pt x="653954" y="2536695"/>
                </a:lnTo>
                <a:lnTo>
                  <a:pt x="640203" y="2492387"/>
                </a:lnTo>
                <a:lnTo>
                  <a:pt x="627979" y="2445020"/>
                </a:lnTo>
                <a:lnTo>
                  <a:pt x="615753" y="2399185"/>
                </a:lnTo>
                <a:lnTo>
                  <a:pt x="602002" y="2353345"/>
                </a:lnTo>
                <a:lnTo>
                  <a:pt x="586724" y="2309035"/>
                </a:lnTo>
                <a:lnTo>
                  <a:pt x="568388" y="2267782"/>
                </a:lnTo>
                <a:lnTo>
                  <a:pt x="546998" y="2229583"/>
                </a:lnTo>
                <a:lnTo>
                  <a:pt x="519496" y="2195970"/>
                </a:lnTo>
                <a:lnTo>
                  <a:pt x="488937" y="2160826"/>
                </a:lnTo>
                <a:lnTo>
                  <a:pt x="453796" y="2130269"/>
                </a:lnTo>
                <a:lnTo>
                  <a:pt x="415595" y="2101240"/>
                </a:lnTo>
                <a:lnTo>
                  <a:pt x="377399" y="2072208"/>
                </a:lnTo>
                <a:lnTo>
                  <a:pt x="339201" y="2043179"/>
                </a:lnTo>
                <a:lnTo>
                  <a:pt x="302530" y="2014147"/>
                </a:lnTo>
                <a:lnTo>
                  <a:pt x="267389" y="1982060"/>
                </a:lnTo>
                <a:lnTo>
                  <a:pt x="236829" y="1949976"/>
                </a:lnTo>
                <a:lnTo>
                  <a:pt x="210855" y="1913305"/>
                </a:lnTo>
                <a:lnTo>
                  <a:pt x="190992" y="1875107"/>
                </a:lnTo>
                <a:lnTo>
                  <a:pt x="177241" y="1829269"/>
                </a:lnTo>
                <a:lnTo>
                  <a:pt x="171129" y="1781905"/>
                </a:lnTo>
                <a:lnTo>
                  <a:pt x="169599" y="1733010"/>
                </a:lnTo>
                <a:lnTo>
                  <a:pt x="174184" y="1681060"/>
                </a:lnTo>
                <a:lnTo>
                  <a:pt x="180296" y="1629111"/>
                </a:lnTo>
                <a:lnTo>
                  <a:pt x="187935" y="1577162"/>
                </a:lnTo>
                <a:lnTo>
                  <a:pt x="194049" y="1525212"/>
                </a:lnTo>
                <a:lnTo>
                  <a:pt x="197104" y="1473263"/>
                </a:lnTo>
                <a:lnTo>
                  <a:pt x="197104" y="1422841"/>
                </a:lnTo>
                <a:lnTo>
                  <a:pt x="190992" y="1375479"/>
                </a:lnTo>
                <a:lnTo>
                  <a:pt x="178768" y="1328111"/>
                </a:lnTo>
                <a:lnTo>
                  <a:pt x="160433" y="1283801"/>
                </a:lnTo>
                <a:lnTo>
                  <a:pt x="137515" y="1237964"/>
                </a:lnTo>
                <a:lnTo>
                  <a:pt x="111538" y="1192129"/>
                </a:lnTo>
                <a:lnTo>
                  <a:pt x="84039" y="1146289"/>
                </a:lnTo>
                <a:lnTo>
                  <a:pt x="58064" y="1101978"/>
                </a:lnTo>
                <a:lnTo>
                  <a:pt x="35144" y="1054614"/>
                </a:lnTo>
                <a:lnTo>
                  <a:pt x="16808" y="1008776"/>
                </a:lnTo>
                <a:lnTo>
                  <a:pt x="4585" y="961409"/>
                </a:lnTo>
                <a:lnTo>
                  <a:pt x="0" y="912517"/>
                </a:lnTo>
                <a:lnTo>
                  <a:pt x="4585" y="863625"/>
                </a:lnTo>
                <a:lnTo>
                  <a:pt x="16808" y="816260"/>
                </a:lnTo>
                <a:lnTo>
                  <a:pt x="35144" y="770420"/>
                </a:lnTo>
                <a:lnTo>
                  <a:pt x="58064" y="723055"/>
                </a:lnTo>
                <a:lnTo>
                  <a:pt x="84039" y="678745"/>
                </a:lnTo>
                <a:lnTo>
                  <a:pt x="111538" y="632910"/>
                </a:lnTo>
                <a:lnTo>
                  <a:pt x="137515" y="587070"/>
                </a:lnTo>
                <a:lnTo>
                  <a:pt x="160433" y="541232"/>
                </a:lnTo>
                <a:lnTo>
                  <a:pt x="178768" y="496922"/>
                </a:lnTo>
                <a:lnTo>
                  <a:pt x="190992" y="449557"/>
                </a:lnTo>
                <a:lnTo>
                  <a:pt x="197104" y="402192"/>
                </a:lnTo>
                <a:lnTo>
                  <a:pt x="197104" y="351770"/>
                </a:lnTo>
                <a:lnTo>
                  <a:pt x="194049" y="299821"/>
                </a:lnTo>
                <a:lnTo>
                  <a:pt x="187935" y="247872"/>
                </a:lnTo>
                <a:lnTo>
                  <a:pt x="180296" y="195922"/>
                </a:lnTo>
                <a:lnTo>
                  <a:pt x="174184" y="143973"/>
                </a:lnTo>
                <a:lnTo>
                  <a:pt x="169599" y="92024"/>
                </a:lnTo>
                <a:lnTo>
                  <a:pt x="171129" y="43131"/>
                </a:lnTo>
                <a:close/>
              </a:path>
            </a:pathLst>
          </a:custGeom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6F4E094D-2FC9-46CE-8205-CFF6D52B1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2017" y="3754146"/>
            <a:ext cx="3309983" cy="3103853"/>
          </a:xfrm>
          <a:custGeom>
            <a:avLst/>
            <a:gdLst>
              <a:gd name="connsiteX0" fmla="*/ 2022059 w 3309983"/>
              <a:gd name="connsiteY0" fmla="*/ 0 h 3103853"/>
              <a:gd name="connsiteX1" fmla="*/ 2061297 w 3309983"/>
              <a:gd name="connsiteY1" fmla="*/ 3678 h 3103853"/>
              <a:gd name="connsiteX2" fmla="*/ 2099311 w 3309983"/>
              <a:gd name="connsiteY2" fmla="*/ 13488 h 3103853"/>
              <a:gd name="connsiteX3" fmla="*/ 2136099 w 3309983"/>
              <a:gd name="connsiteY3" fmla="*/ 28203 h 3103853"/>
              <a:gd name="connsiteX4" fmla="*/ 2174111 w 3309983"/>
              <a:gd name="connsiteY4" fmla="*/ 46597 h 3103853"/>
              <a:gd name="connsiteX5" fmla="*/ 2209672 w 3309983"/>
              <a:gd name="connsiteY5" fmla="*/ 67443 h 3103853"/>
              <a:gd name="connsiteX6" fmla="*/ 2246460 w 3309983"/>
              <a:gd name="connsiteY6" fmla="*/ 89515 h 3103853"/>
              <a:gd name="connsiteX7" fmla="*/ 2283247 w 3309983"/>
              <a:gd name="connsiteY7" fmla="*/ 109134 h 3103853"/>
              <a:gd name="connsiteX8" fmla="*/ 2320033 w 3309983"/>
              <a:gd name="connsiteY8" fmla="*/ 128755 h 3103853"/>
              <a:gd name="connsiteX9" fmla="*/ 2355594 w 3309983"/>
              <a:gd name="connsiteY9" fmla="*/ 143469 h 3103853"/>
              <a:gd name="connsiteX10" fmla="*/ 2394834 w 3309983"/>
              <a:gd name="connsiteY10" fmla="*/ 153279 h 3103853"/>
              <a:gd name="connsiteX11" fmla="*/ 2432846 w 3309983"/>
              <a:gd name="connsiteY11" fmla="*/ 158184 h 3103853"/>
              <a:gd name="connsiteX12" fmla="*/ 2473311 w 3309983"/>
              <a:gd name="connsiteY12" fmla="*/ 158184 h 3103853"/>
              <a:gd name="connsiteX13" fmla="*/ 2515004 w 3309983"/>
              <a:gd name="connsiteY13" fmla="*/ 155732 h 3103853"/>
              <a:gd name="connsiteX14" fmla="*/ 2556695 w 3309983"/>
              <a:gd name="connsiteY14" fmla="*/ 150827 h 3103853"/>
              <a:gd name="connsiteX15" fmla="*/ 2598388 w 3309983"/>
              <a:gd name="connsiteY15" fmla="*/ 144696 h 3103853"/>
              <a:gd name="connsiteX16" fmla="*/ 2640079 w 3309983"/>
              <a:gd name="connsiteY16" fmla="*/ 139791 h 3103853"/>
              <a:gd name="connsiteX17" fmla="*/ 2681772 w 3309983"/>
              <a:gd name="connsiteY17" fmla="*/ 136111 h 3103853"/>
              <a:gd name="connsiteX18" fmla="*/ 2721011 w 3309983"/>
              <a:gd name="connsiteY18" fmla="*/ 137338 h 3103853"/>
              <a:gd name="connsiteX19" fmla="*/ 2759024 w 3309983"/>
              <a:gd name="connsiteY19" fmla="*/ 142243 h 3103853"/>
              <a:gd name="connsiteX20" fmla="*/ 2795812 w 3309983"/>
              <a:gd name="connsiteY20" fmla="*/ 153279 h 3103853"/>
              <a:gd name="connsiteX21" fmla="*/ 2826468 w 3309983"/>
              <a:gd name="connsiteY21" fmla="*/ 169220 h 3103853"/>
              <a:gd name="connsiteX22" fmla="*/ 2855897 w 3309983"/>
              <a:gd name="connsiteY22" fmla="*/ 190066 h 3103853"/>
              <a:gd name="connsiteX23" fmla="*/ 2881648 w 3309983"/>
              <a:gd name="connsiteY23" fmla="*/ 214590 h 3103853"/>
              <a:gd name="connsiteX24" fmla="*/ 2907399 w 3309983"/>
              <a:gd name="connsiteY24" fmla="*/ 242793 h 3103853"/>
              <a:gd name="connsiteX25" fmla="*/ 2930697 w 3309983"/>
              <a:gd name="connsiteY25" fmla="*/ 272223 h 3103853"/>
              <a:gd name="connsiteX26" fmla="*/ 2953995 w 3309983"/>
              <a:gd name="connsiteY26" fmla="*/ 302879 h 3103853"/>
              <a:gd name="connsiteX27" fmla="*/ 2977294 w 3309983"/>
              <a:gd name="connsiteY27" fmla="*/ 333535 h 3103853"/>
              <a:gd name="connsiteX28" fmla="*/ 3000592 w 3309983"/>
              <a:gd name="connsiteY28" fmla="*/ 362964 h 3103853"/>
              <a:gd name="connsiteX29" fmla="*/ 3025118 w 3309983"/>
              <a:gd name="connsiteY29" fmla="*/ 391167 h 3103853"/>
              <a:gd name="connsiteX30" fmla="*/ 3053321 w 3309983"/>
              <a:gd name="connsiteY30" fmla="*/ 415693 h 3103853"/>
              <a:gd name="connsiteX31" fmla="*/ 3080299 w 3309983"/>
              <a:gd name="connsiteY31" fmla="*/ 437765 h 3103853"/>
              <a:gd name="connsiteX32" fmla="*/ 3110953 w 3309983"/>
              <a:gd name="connsiteY32" fmla="*/ 454931 h 3103853"/>
              <a:gd name="connsiteX33" fmla="*/ 3144062 w 3309983"/>
              <a:gd name="connsiteY33" fmla="*/ 469646 h 3103853"/>
              <a:gd name="connsiteX34" fmla="*/ 3179622 w 3309983"/>
              <a:gd name="connsiteY34" fmla="*/ 481908 h 3103853"/>
              <a:gd name="connsiteX35" fmla="*/ 3216409 w 3309983"/>
              <a:gd name="connsiteY35" fmla="*/ 492944 h 3103853"/>
              <a:gd name="connsiteX36" fmla="*/ 3253196 w 3309983"/>
              <a:gd name="connsiteY36" fmla="*/ 502755 h 3103853"/>
              <a:gd name="connsiteX37" fmla="*/ 3291210 w 3309983"/>
              <a:gd name="connsiteY37" fmla="*/ 512565 h 3103853"/>
              <a:gd name="connsiteX38" fmla="*/ 3309983 w 3309983"/>
              <a:gd name="connsiteY38" fmla="*/ 518391 h 3103853"/>
              <a:gd name="connsiteX39" fmla="*/ 3309983 w 3309983"/>
              <a:gd name="connsiteY39" fmla="*/ 3103853 h 3103853"/>
              <a:gd name="connsiteX40" fmla="*/ 454246 w 3309983"/>
              <a:gd name="connsiteY40" fmla="*/ 3103853 h 3103853"/>
              <a:gd name="connsiteX41" fmla="*/ 438991 w 3309983"/>
              <a:gd name="connsiteY41" fmla="*/ 3076613 h 3103853"/>
              <a:gd name="connsiteX42" fmla="*/ 416921 w 3309983"/>
              <a:gd name="connsiteY42" fmla="*/ 3049636 h 3103853"/>
              <a:gd name="connsiteX43" fmla="*/ 392395 w 3309983"/>
              <a:gd name="connsiteY43" fmla="*/ 3021432 h 3103853"/>
              <a:gd name="connsiteX44" fmla="*/ 364192 w 3309983"/>
              <a:gd name="connsiteY44" fmla="*/ 2996908 h 3103853"/>
              <a:gd name="connsiteX45" fmla="*/ 333535 w 3309983"/>
              <a:gd name="connsiteY45" fmla="*/ 2973610 h 3103853"/>
              <a:gd name="connsiteX46" fmla="*/ 302880 w 3309983"/>
              <a:gd name="connsiteY46" fmla="*/ 2950312 h 3103853"/>
              <a:gd name="connsiteX47" fmla="*/ 272224 w 3309983"/>
              <a:gd name="connsiteY47" fmla="*/ 2927014 h 3103853"/>
              <a:gd name="connsiteX48" fmla="*/ 242794 w 3309983"/>
              <a:gd name="connsiteY48" fmla="*/ 2903714 h 3103853"/>
              <a:gd name="connsiteX49" fmla="*/ 214591 w 3309983"/>
              <a:gd name="connsiteY49" fmla="*/ 2877964 h 3103853"/>
              <a:gd name="connsiteX50" fmla="*/ 190066 w 3309983"/>
              <a:gd name="connsiteY50" fmla="*/ 2852214 h 3103853"/>
              <a:gd name="connsiteX51" fmla="*/ 169221 w 3309983"/>
              <a:gd name="connsiteY51" fmla="*/ 2822783 h 3103853"/>
              <a:gd name="connsiteX52" fmla="*/ 153281 w 3309983"/>
              <a:gd name="connsiteY52" fmla="*/ 2792128 h 3103853"/>
              <a:gd name="connsiteX53" fmla="*/ 142244 w 3309983"/>
              <a:gd name="connsiteY53" fmla="*/ 2755342 h 3103853"/>
              <a:gd name="connsiteX54" fmla="*/ 137339 w 3309983"/>
              <a:gd name="connsiteY54" fmla="*/ 2717328 h 3103853"/>
              <a:gd name="connsiteX55" fmla="*/ 136112 w 3309983"/>
              <a:gd name="connsiteY55" fmla="*/ 2678088 h 3103853"/>
              <a:gd name="connsiteX56" fmla="*/ 139791 w 3309983"/>
              <a:gd name="connsiteY56" fmla="*/ 2636396 h 3103853"/>
              <a:gd name="connsiteX57" fmla="*/ 144696 w 3309983"/>
              <a:gd name="connsiteY57" fmla="*/ 2594705 h 3103853"/>
              <a:gd name="connsiteX58" fmla="*/ 150827 w 3309983"/>
              <a:gd name="connsiteY58" fmla="*/ 2553012 h 3103853"/>
              <a:gd name="connsiteX59" fmla="*/ 155732 w 3309983"/>
              <a:gd name="connsiteY59" fmla="*/ 2511321 h 3103853"/>
              <a:gd name="connsiteX60" fmla="*/ 158185 w 3309983"/>
              <a:gd name="connsiteY60" fmla="*/ 2469629 h 3103853"/>
              <a:gd name="connsiteX61" fmla="*/ 158185 w 3309983"/>
              <a:gd name="connsiteY61" fmla="*/ 2429163 h 3103853"/>
              <a:gd name="connsiteX62" fmla="*/ 153281 w 3309983"/>
              <a:gd name="connsiteY62" fmla="*/ 2391151 h 3103853"/>
              <a:gd name="connsiteX63" fmla="*/ 143470 w 3309983"/>
              <a:gd name="connsiteY63" fmla="*/ 2353137 h 3103853"/>
              <a:gd name="connsiteX64" fmla="*/ 128755 w 3309983"/>
              <a:gd name="connsiteY64" fmla="*/ 2317576 h 3103853"/>
              <a:gd name="connsiteX65" fmla="*/ 110362 w 3309983"/>
              <a:gd name="connsiteY65" fmla="*/ 2280789 h 3103853"/>
              <a:gd name="connsiteX66" fmla="*/ 89515 w 3309983"/>
              <a:gd name="connsiteY66" fmla="*/ 2244004 h 3103853"/>
              <a:gd name="connsiteX67" fmla="*/ 67444 w 3309983"/>
              <a:gd name="connsiteY67" fmla="*/ 2207216 h 3103853"/>
              <a:gd name="connsiteX68" fmla="*/ 46598 w 3309983"/>
              <a:gd name="connsiteY68" fmla="*/ 2171654 h 3103853"/>
              <a:gd name="connsiteX69" fmla="*/ 28203 w 3309983"/>
              <a:gd name="connsiteY69" fmla="*/ 2133642 h 3103853"/>
              <a:gd name="connsiteX70" fmla="*/ 13490 w 3309983"/>
              <a:gd name="connsiteY70" fmla="*/ 2096855 h 3103853"/>
              <a:gd name="connsiteX71" fmla="*/ 3680 w 3309983"/>
              <a:gd name="connsiteY71" fmla="*/ 2058841 h 3103853"/>
              <a:gd name="connsiteX72" fmla="*/ 0 w 3309983"/>
              <a:gd name="connsiteY72" fmla="*/ 2019602 h 3103853"/>
              <a:gd name="connsiteX73" fmla="*/ 3680 w 3309983"/>
              <a:gd name="connsiteY73" fmla="*/ 1980363 h 3103853"/>
              <a:gd name="connsiteX74" fmla="*/ 13490 w 3309983"/>
              <a:gd name="connsiteY74" fmla="*/ 1942350 h 3103853"/>
              <a:gd name="connsiteX75" fmla="*/ 28203 w 3309983"/>
              <a:gd name="connsiteY75" fmla="*/ 1905563 h 3103853"/>
              <a:gd name="connsiteX76" fmla="*/ 46598 w 3309983"/>
              <a:gd name="connsiteY76" fmla="*/ 1867550 h 3103853"/>
              <a:gd name="connsiteX77" fmla="*/ 67444 w 3309983"/>
              <a:gd name="connsiteY77" fmla="*/ 1831989 h 3103853"/>
              <a:gd name="connsiteX78" fmla="*/ 89515 w 3309983"/>
              <a:gd name="connsiteY78" fmla="*/ 1795203 h 3103853"/>
              <a:gd name="connsiteX79" fmla="*/ 110362 w 3309983"/>
              <a:gd name="connsiteY79" fmla="*/ 1758415 h 3103853"/>
              <a:gd name="connsiteX80" fmla="*/ 128755 w 3309983"/>
              <a:gd name="connsiteY80" fmla="*/ 1721629 h 3103853"/>
              <a:gd name="connsiteX81" fmla="*/ 143470 w 3309983"/>
              <a:gd name="connsiteY81" fmla="*/ 1686067 h 3103853"/>
              <a:gd name="connsiteX82" fmla="*/ 153281 w 3309983"/>
              <a:gd name="connsiteY82" fmla="*/ 1648054 h 3103853"/>
              <a:gd name="connsiteX83" fmla="*/ 158185 w 3309983"/>
              <a:gd name="connsiteY83" fmla="*/ 1610042 h 3103853"/>
              <a:gd name="connsiteX84" fmla="*/ 158185 w 3309983"/>
              <a:gd name="connsiteY84" fmla="*/ 1569576 h 3103853"/>
              <a:gd name="connsiteX85" fmla="*/ 155732 w 3309983"/>
              <a:gd name="connsiteY85" fmla="*/ 1527883 h 3103853"/>
              <a:gd name="connsiteX86" fmla="*/ 150827 w 3309983"/>
              <a:gd name="connsiteY86" fmla="*/ 1486192 h 3103853"/>
              <a:gd name="connsiteX87" fmla="*/ 144696 w 3309983"/>
              <a:gd name="connsiteY87" fmla="*/ 1444499 h 3103853"/>
              <a:gd name="connsiteX88" fmla="*/ 139791 w 3309983"/>
              <a:gd name="connsiteY88" fmla="*/ 1402808 h 3103853"/>
              <a:gd name="connsiteX89" fmla="*/ 136112 w 3309983"/>
              <a:gd name="connsiteY89" fmla="*/ 1361117 h 3103853"/>
              <a:gd name="connsiteX90" fmla="*/ 137339 w 3309983"/>
              <a:gd name="connsiteY90" fmla="*/ 1321877 h 3103853"/>
              <a:gd name="connsiteX91" fmla="*/ 142244 w 3309983"/>
              <a:gd name="connsiteY91" fmla="*/ 1283864 h 3103853"/>
              <a:gd name="connsiteX92" fmla="*/ 153281 w 3309983"/>
              <a:gd name="connsiteY92" fmla="*/ 1247077 h 3103853"/>
              <a:gd name="connsiteX93" fmla="*/ 169221 w 3309983"/>
              <a:gd name="connsiteY93" fmla="*/ 1216422 h 3103853"/>
              <a:gd name="connsiteX94" fmla="*/ 190066 w 3309983"/>
              <a:gd name="connsiteY94" fmla="*/ 1186992 h 3103853"/>
              <a:gd name="connsiteX95" fmla="*/ 214591 w 3309983"/>
              <a:gd name="connsiteY95" fmla="*/ 1161241 h 3103853"/>
              <a:gd name="connsiteX96" fmla="*/ 242794 w 3309983"/>
              <a:gd name="connsiteY96" fmla="*/ 1135491 h 3103853"/>
              <a:gd name="connsiteX97" fmla="*/ 272224 w 3309983"/>
              <a:gd name="connsiteY97" fmla="*/ 1112191 h 3103853"/>
              <a:gd name="connsiteX98" fmla="*/ 302880 w 3309983"/>
              <a:gd name="connsiteY98" fmla="*/ 1088893 h 3103853"/>
              <a:gd name="connsiteX99" fmla="*/ 333535 w 3309983"/>
              <a:gd name="connsiteY99" fmla="*/ 1065594 h 3103853"/>
              <a:gd name="connsiteX100" fmla="*/ 364192 w 3309983"/>
              <a:gd name="connsiteY100" fmla="*/ 1042296 h 3103853"/>
              <a:gd name="connsiteX101" fmla="*/ 392395 w 3309983"/>
              <a:gd name="connsiteY101" fmla="*/ 1017772 h 3103853"/>
              <a:gd name="connsiteX102" fmla="*/ 416921 w 3309983"/>
              <a:gd name="connsiteY102" fmla="*/ 989569 h 3103853"/>
              <a:gd name="connsiteX103" fmla="*/ 438991 w 3309983"/>
              <a:gd name="connsiteY103" fmla="*/ 962591 h 3103853"/>
              <a:gd name="connsiteX104" fmla="*/ 456159 w 3309983"/>
              <a:gd name="connsiteY104" fmla="*/ 931936 h 3103853"/>
              <a:gd name="connsiteX105" fmla="*/ 470874 w 3309983"/>
              <a:gd name="connsiteY105" fmla="*/ 898828 h 3103853"/>
              <a:gd name="connsiteX106" fmla="*/ 483136 w 3309983"/>
              <a:gd name="connsiteY106" fmla="*/ 863267 h 3103853"/>
              <a:gd name="connsiteX107" fmla="*/ 494172 w 3309983"/>
              <a:gd name="connsiteY107" fmla="*/ 826479 h 3103853"/>
              <a:gd name="connsiteX108" fmla="*/ 503983 w 3309983"/>
              <a:gd name="connsiteY108" fmla="*/ 789692 h 3103853"/>
              <a:gd name="connsiteX109" fmla="*/ 513793 w 3309983"/>
              <a:gd name="connsiteY109" fmla="*/ 751680 h 3103853"/>
              <a:gd name="connsiteX110" fmla="*/ 524829 w 3309983"/>
              <a:gd name="connsiteY110" fmla="*/ 716119 h 3103853"/>
              <a:gd name="connsiteX111" fmla="*/ 537091 w 3309983"/>
              <a:gd name="connsiteY111" fmla="*/ 680557 h 3103853"/>
              <a:gd name="connsiteX112" fmla="*/ 551806 w 3309983"/>
              <a:gd name="connsiteY112" fmla="*/ 647450 h 3103853"/>
              <a:gd name="connsiteX113" fmla="*/ 570199 w 3309983"/>
              <a:gd name="connsiteY113" fmla="*/ 618021 h 3103853"/>
              <a:gd name="connsiteX114" fmla="*/ 592270 w 3309983"/>
              <a:gd name="connsiteY114" fmla="*/ 591044 h 3103853"/>
              <a:gd name="connsiteX115" fmla="*/ 619248 w 3309983"/>
              <a:gd name="connsiteY115" fmla="*/ 568971 h 3103853"/>
              <a:gd name="connsiteX116" fmla="*/ 648679 w 3309983"/>
              <a:gd name="connsiteY116" fmla="*/ 550578 h 3103853"/>
              <a:gd name="connsiteX117" fmla="*/ 681785 w 3309983"/>
              <a:gd name="connsiteY117" fmla="*/ 535863 h 3103853"/>
              <a:gd name="connsiteX118" fmla="*/ 717347 w 3309983"/>
              <a:gd name="connsiteY118" fmla="*/ 523601 h 3103853"/>
              <a:gd name="connsiteX119" fmla="*/ 752908 w 3309983"/>
              <a:gd name="connsiteY119" fmla="*/ 512565 h 3103853"/>
              <a:gd name="connsiteX120" fmla="*/ 790921 w 3309983"/>
              <a:gd name="connsiteY120" fmla="*/ 502755 h 3103853"/>
              <a:gd name="connsiteX121" fmla="*/ 827707 w 3309983"/>
              <a:gd name="connsiteY121" fmla="*/ 492944 h 3103853"/>
              <a:gd name="connsiteX122" fmla="*/ 864495 w 3309983"/>
              <a:gd name="connsiteY122" fmla="*/ 481908 h 3103853"/>
              <a:gd name="connsiteX123" fmla="*/ 900055 w 3309983"/>
              <a:gd name="connsiteY123" fmla="*/ 469646 h 3103853"/>
              <a:gd name="connsiteX124" fmla="*/ 933163 w 3309983"/>
              <a:gd name="connsiteY124" fmla="*/ 454931 h 3103853"/>
              <a:gd name="connsiteX125" fmla="*/ 963819 w 3309983"/>
              <a:gd name="connsiteY125" fmla="*/ 437765 h 3103853"/>
              <a:gd name="connsiteX126" fmla="*/ 990796 w 3309983"/>
              <a:gd name="connsiteY126" fmla="*/ 415693 h 3103853"/>
              <a:gd name="connsiteX127" fmla="*/ 1019000 w 3309983"/>
              <a:gd name="connsiteY127" fmla="*/ 391167 h 3103853"/>
              <a:gd name="connsiteX128" fmla="*/ 1043525 w 3309983"/>
              <a:gd name="connsiteY128" fmla="*/ 362964 h 3103853"/>
              <a:gd name="connsiteX129" fmla="*/ 1066823 w 3309983"/>
              <a:gd name="connsiteY129" fmla="*/ 333535 h 3103853"/>
              <a:gd name="connsiteX130" fmla="*/ 1090122 w 3309983"/>
              <a:gd name="connsiteY130" fmla="*/ 302879 h 3103853"/>
              <a:gd name="connsiteX131" fmla="*/ 1113420 w 3309983"/>
              <a:gd name="connsiteY131" fmla="*/ 272223 h 3103853"/>
              <a:gd name="connsiteX132" fmla="*/ 1136718 w 3309983"/>
              <a:gd name="connsiteY132" fmla="*/ 242793 h 3103853"/>
              <a:gd name="connsiteX133" fmla="*/ 1162470 w 3309983"/>
              <a:gd name="connsiteY133" fmla="*/ 214590 h 3103853"/>
              <a:gd name="connsiteX134" fmla="*/ 1188220 w 3309983"/>
              <a:gd name="connsiteY134" fmla="*/ 190066 h 3103853"/>
              <a:gd name="connsiteX135" fmla="*/ 1217650 w 3309983"/>
              <a:gd name="connsiteY135" fmla="*/ 169220 h 3103853"/>
              <a:gd name="connsiteX136" fmla="*/ 1248306 w 3309983"/>
              <a:gd name="connsiteY136" fmla="*/ 153279 h 3103853"/>
              <a:gd name="connsiteX137" fmla="*/ 1285093 w 3309983"/>
              <a:gd name="connsiteY137" fmla="*/ 142243 h 3103853"/>
              <a:gd name="connsiteX138" fmla="*/ 1323107 w 3309983"/>
              <a:gd name="connsiteY138" fmla="*/ 137338 h 3103853"/>
              <a:gd name="connsiteX139" fmla="*/ 1362345 w 3309983"/>
              <a:gd name="connsiteY139" fmla="*/ 136111 h 3103853"/>
              <a:gd name="connsiteX140" fmla="*/ 1404036 w 3309983"/>
              <a:gd name="connsiteY140" fmla="*/ 139791 h 3103853"/>
              <a:gd name="connsiteX141" fmla="*/ 1445729 w 3309983"/>
              <a:gd name="connsiteY141" fmla="*/ 144696 h 3103853"/>
              <a:gd name="connsiteX142" fmla="*/ 1487421 w 3309983"/>
              <a:gd name="connsiteY142" fmla="*/ 150827 h 3103853"/>
              <a:gd name="connsiteX143" fmla="*/ 1529113 w 3309983"/>
              <a:gd name="connsiteY143" fmla="*/ 155732 h 3103853"/>
              <a:gd name="connsiteX144" fmla="*/ 1570804 w 3309983"/>
              <a:gd name="connsiteY144" fmla="*/ 158184 h 3103853"/>
              <a:gd name="connsiteX145" fmla="*/ 1611271 w 3309983"/>
              <a:gd name="connsiteY145" fmla="*/ 158184 h 3103853"/>
              <a:gd name="connsiteX146" fmla="*/ 1649285 w 3309983"/>
              <a:gd name="connsiteY146" fmla="*/ 153279 h 3103853"/>
              <a:gd name="connsiteX147" fmla="*/ 1687298 w 3309983"/>
              <a:gd name="connsiteY147" fmla="*/ 143469 h 3103853"/>
              <a:gd name="connsiteX148" fmla="*/ 1724085 w 3309983"/>
              <a:gd name="connsiteY148" fmla="*/ 128755 h 3103853"/>
              <a:gd name="connsiteX149" fmla="*/ 1760871 w 3309983"/>
              <a:gd name="connsiteY149" fmla="*/ 109134 h 3103853"/>
              <a:gd name="connsiteX150" fmla="*/ 1797658 w 3309983"/>
              <a:gd name="connsiteY150" fmla="*/ 89515 h 3103853"/>
              <a:gd name="connsiteX151" fmla="*/ 1834445 w 3309983"/>
              <a:gd name="connsiteY151" fmla="*/ 67443 h 3103853"/>
              <a:gd name="connsiteX152" fmla="*/ 1870007 w 3309983"/>
              <a:gd name="connsiteY152" fmla="*/ 46597 h 3103853"/>
              <a:gd name="connsiteX153" fmla="*/ 1908020 w 3309983"/>
              <a:gd name="connsiteY153" fmla="*/ 28203 h 3103853"/>
              <a:gd name="connsiteX154" fmla="*/ 1944806 w 3309983"/>
              <a:gd name="connsiteY154" fmla="*/ 13488 h 3103853"/>
              <a:gd name="connsiteX155" fmla="*/ 1982820 w 3309983"/>
              <a:gd name="connsiteY155" fmla="*/ 3678 h 310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3309983" h="3103853">
                <a:moveTo>
                  <a:pt x="2022059" y="0"/>
                </a:moveTo>
                <a:lnTo>
                  <a:pt x="2061297" y="3678"/>
                </a:lnTo>
                <a:lnTo>
                  <a:pt x="2099311" y="13488"/>
                </a:lnTo>
                <a:lnTo>
                  <a:pt x="2136099" y="28203"/>
                </a:lnTo>
                <a:lnTo>
                  <a:pt x="2174111" y="46597"/>
                </a:lnTo>
                <a:lnTo>
                  <a:pt x="2209672" y="67443"/>
                </a:lnTo>
                <a:lnTo>
                  <a:pt x="2246460" y="89515"/>
                </a:lnTo>
                <a:lnTo>
                  <a:pt x="2283247" y="109134"/>
                </a:lnTo>
                <a:lnTo>
                  <a:pt x="2320033" y="128755"/>
                </a:lnTo>
                <a:lnTo>
                  <a:pt x="2355594" y="143469"/>
                </a:lnTo>
                <a:lnTo>
                  <a:pt x="2394834" y="153279"/>
                </a:lnTo>
                <a:lnTo>
                  <a:pt x="2432846" y="158184"/>
                </a:lnTo>
                <a:lnTo>
                  <a:pt x="2473311" y="158184"/>
                </a:lnTo>
                <a:lnTo>
                  <a:pt x="2515004" y="155732"/>
                </a:lnTo>
                <a:lnTo>
                  <a:pt x="2556695" y="150827"/>
                </a:lnTo>
                <a:lnTo>
                  <a:pt x="2598388" y="144696"/>
                </a:lnTo>
                <a:lnTo>
                  <a:pt x="2640079" y="139791"/>
                </a:lnTo>
                <a:lnTo>
                  <a:pt x="2681772" y="136111"/>
                </a:lnTo>
                <a:lnTo>
                  <a:pt x="2721011" y="137338"/>
                </a:lnTo>
                <a:lnTo>
                  <a:pt x="2759024" y="142243"/>
                </a:lnTo>
                <a:lnTo>
                  <a:pt x="2795812" y="153279"/>
                </a:lnTo>
                <a:lnTo>
                  <a:pt x="2826468" y="169220"/>
                </a:lnTo>
                <a:lnTo>
                  <a:pt x="2855897" y="190066"/>
                </a:lnTo>
                <a:lnTo>
                  <a:pt x="2881648" y="214590"/>
                </a:lnTo>
                <a:lnTo>
                  <a:pt x="2907399" y="242793"/>
                </a:lnTo>
                <a:lnTo>
                  <a:pt x="2930697" y="272223"/>
                </a:lnTo>
                <a:lnTo>
                  <a:pt x="2953995" y="302879"/>
                </a:lnTo>
                <a:lnTo>
                  <a:pt x="2977294" y="333535"/>
                </a:lnTo>
                <a:lnTo>
                  <a:pt x="3000592" y="362964"/>
                </a:lnTo>
                <a:lnTo>
                  <a:pt x="3025118" y="391167"/>
                </a:lnTo>
                <a:lnTo>
                  <a:pt x="3053321" y="415693"/>
                </a:lnTo>
                <a:lnTo>
                  <a:pt x="3080299" y="437765"/>
                </a:lnTo>
                <a:lnTo>
                  <a:pt x="3110953" y="454931"/>
                </a:lnTo>
                <a:lnTo>
                  <a:pt x="3144062" y="469646"/>
                </a:lnTo>
                <a:lnTo>
                  <a:pt x="3179622" y="481908"/>
                </a:lnTo>
                <a:lnTo>
                  <a:pt x="3216409" y="492944"/>
                </a:lnTo>
                <a:lnTo>
                  <a:pt x="3253196" y="502755"/>
                </a:lnTo>
                <a:lnTo>
                  <a:pt x="3291210" y="512565"/>
                </a:lnTo>
                <a:lnTo>
                  <a:pt x="3309983" y="518391"/>
                </a:lnTo>
                <a:lnTo>
                  <a:pt x="3309983" y="3103853"/>
                </a:lnTo>
                <a:lnTo>
                  <a:pt x="454246" y="3103853"/>
                </a:lnTo>
                <a:lnTo>
                  <a:pt x="438991" y="3076613"/>
                </a:lnTo>
                <a:lnTo>
                  <a:pt x="416921" y="3049636"/>
                </a:lnTo>
                <a:lnTo>
                  <a:pt x="392395" y="3021432"/>
                </a:lnTo>
                <a:lnTo>
                  <a:pt x="364192" y="2996908"/>
                </a:lnTo>
                <a:lnTo>
                  <a:pt x="333535" y="2973610"/>
                </a:lnTo>
                <a:lnTo>
                  <a:pt x="302880" y="2950312"/>
                </a:lnTo>
                <a:lnTo>
                  <a:pt x="272224" y="2927014"/>
                </a:lnTo>
                <a:lnTo>
                  <a:pt x="242794" y="2903714"/>
                </a:lnTo>
                <a:lnTo>
                  <a:pt x="214591" y="2877964"/>
                </a:lnTo>
                <a:lnTo>
                  <a:pt x="190066" y="2852214"/>
                </a:lnTo>
                <a:lnTo>
                  <a:pt x="169221" y="2822783"/>
                </a:lnTo>
                <a:lnTo>
                  <a:pt x="153281" y="2792128"/>
                </a:lnTo>
                <a:lnTo>
                  <a:pt x="142244" y="2755342"/>
                </a:lnTo>
                <a:lnTo>
                  <a:pt x="137339" y="2717328"/>
                </a:lnTo>
                <a:lnTo>
                  <a:pt x="136112" y="2678088"/>
                </a:lnTo>
                <a:lnTo>
                  <a:pt x="139791" y="2636396"/>
                </a:lnTo>
                <a:lnTo>
                  <a:pt x="144696" y="2594705"/>
                </a:lnTo>
                <a:lnTo>
                  <a:pt x="150827" y="2553012"/>
                </a:lnTo>
                <a:lnTo>
                  <a:pt x="155732" y="2511321"/>
                </a:lnTo>
                <a:lnTo>
                  <a:pt x="158185" y="2469629"/>
                </a:lnTo>
                <a:lnTo>
                  <a:pt x="158185" y="2429163"/>
                </a:lnTo>
                <a:lnTo>
                  <a:pt x="153281" y="2391151"/>
                </a:lnTo>
                <a:lnTo>
                  <a:pt x="143470" y="2353137"/>
                </a:lnTo>
                <a:lnTo>
                  <a:pt x="128755" y="2317576"/>
                </a:lnTo>
                <a:lnTo>
                  <a:pt x="110362" y="2280789"/>
                </a:lnTo>
                <a:lnTo>
                  <a:pt x="89515" y="2244004"/>
                </a:lnTo>
                <a:lnTo>
                  <a:pt x="67444" y="2207216"/>
                </a:lnTo>
                <a:lnTo>
                  <a:pt x="46598" y="2171654"/>
                </a:lnTo>
                <a:lnTo>
                  <a:pt x="28203" y="2133642"/>
                </a:lnTo>
                <a:lnTo>
                  <a:pt x="13490" y="2096855"/>
                </a:lnTo>
                <a:lnTo>
                  <a:pt x="3680" y="2058841"/>
                </a:lnTo>
                <a:lnTo>
                  <a:pt x="0" y="2019602"/>
                </a:lnTo>
                <a:lnTo>
                  <a:pt x="3680" y="1980363"/>
                </a:lnTo>
                <a:lnTo>
                  <a:pt x="13490" y="1942350"/>
                </a:lnTo>
                <a:lnTo>
                  <a:pt x="28203" y="1905563"/>
                </a:lnTo>
                <a:lnTo>
                  <a:pt x="46598" y="1867550"/>
                </a:lnTo>
                <a:lnTo>
                  <a:pt x="67444" y="1831989"/>
                </a:lnTo>
                <a:lnTo>
                  <a:pt x="89515" y="1795203"/>
                </a:lnTo>
                <a:lnTo>
                  <a:pt x="110362" y="1758415"/>
                </a:lnTo>
                <a:lnTo>
                  <a:pt x="128755" y="1721629"/>
                </a:lnTo>
                <a:lnTo>
                  <a:pt x="143470" y="1686067"/>
                </a:lnTo>
                <a:lnTo>
                  <a:pt x="153281" y="1648054"/>
                </a:lnTo>
                <a:lnTo>
                  <a:pt x="158185" y="1610042"/>
                </a:lnTo>
                <a:lnTo>
                  <a:pt x="158185" y="1569576"/>
                </a:lnTo>
                <a:lnTo>
                  <a:pt x="155732" y="1527883"/>
                </a:lnTo>
                <a:lnTo>
                  <a:pt x="150827" y="1486192"/>
                </a:lnTo>
                <a:lnTo>
                  <a:pt x="144696" y="1444499"/>
                </a:lnTo>
                <a:lnTo>
                  <a:pt x="139791" y="1402808"/>
                </a:lnTo>
                <a:lnTo>
                  <a:pt x="136112" y="1361117"/>
                </a:lnTo>
                <a:lnTo>
                  <a:pt x="137339" y="1321877"/>
                </a:lnTo>
                <a:lnTo>
                  <a:pt x="142244" y="1283864"/>
                </a:lnTo>
                <a:lnTo>
                  <a:pt x="153281" y="1247077"/>
                </a:lnTo>
                <a:lnTo>
                  <a:pt x="169221" y="1216422"/>
                </a:lnTo>
                <a:lnTo>
                  <a:pt x="190066" y="1186992"/>
                </a:lnTo>
                <a:lnTo>
                  <a:pt x="214591" y="1161241"/>
                </a:lnTo>
                <a:lnTo>
                  <a:pt x="242794" y="1135491"/>
                </a:lnTo>
                <a:lnTo>
                  <a:pt x="272224" y="1112191"/>
                </a:lnTo>
                <a:lnTo>
                  <a:pt x="302880" y="1088893"/>
                </a:lnTo>
                <a:lnTo>
                  <a:pt x="333535" y="1065594"/>
                </a:lnTo>
                <a:lnTo>
                  <a:pt x="364192" y="1042296"/>
                </a:lnTo>
                <a:lnTo>
                  <a:pt x="392395" y="1017772"/>
                </a:lnTo>
                <a:lnTo>
                  <a:pt x="416921" y="989569"/>
                </a:lnTo>
                <a:lnTo>
                  <a:pt x="438991" y="962591"/>
                </a:lnTo>
                <a:lnTo>
                  <a:pt x="456159" y="931936"/>
                </a:lnTo>
                <a:lnTo>
                  <a:pt x="470874" y="898828"/>
                </a:lnTo>
                <a:lnTo>
                  <a:pt x="483136" y="863267"/>
                </a:lnTo>
                <a:lnTo>
                  <a:pt x="494172" y="826479"/>
                </a:lnTo>
                <a:lnTo>
                  <a:pt x="503983" y="789692"/>
                </a:lnTo>
                <a:lnTo>
                  <a:pt x="513793" y="751680"/>
                </a:lnTo>
                <a:lnTo>
                  <a:pt x="524829" y="716119"/>
                </a:lnTo>
                <a:lnTo>
                  <a:pt x="537091" y="680557"/>
                </a:lnTo>
                <a:lnTo>
                  <a:pt x="551806" y="647450"/>
                </a:lnTo>
                <a:lnTo>
                  <a:pt x="570199" y="618021"/>
                </a:lnTo>
                <a:lnTo>
                  <a:pt x="592270" y="591044"/>
                </a:lnTo>
                <a:lnTo>
                  <a:pt x="619248" y="568971"/>
                </a:lnTo>
                <a:lnTo>
                  <a:pt x="648679" y="550578"/>
                </a:lnTo>
                <a:lnTo>
                  <a:pt x="681785" y="535863"/>
                </a:lnTo>
                <a:lnTo>
                  <a:pt x="717347" y="523601"/>
                </a:lnTo>
                <a:lnTo>
                  <a:pt x="752908" y="512565"/>
                </a:lnTo>
                <a:lnTo>
                  <a:pt x="790921" y="502755"/>
                </a:lnTo>
                <a:lnTo>
                  <a:pt x="827707" y="492944"/>
                </a:lnTo>
                <a:lnTo>
                  <a:pt x="864495" y="481908"/>
                </a:lnTo>
                <a:lnTo>
                  <a:pt x="900055" y="469646"/>
                </a:lnTo>
                <a:lnTo>
                  <a:pt x="933163" y="454931"/>
                </a:lnTo>
                <a:lnTo>
                  <a:pt x="963819" y="437765"/>
                </a:lnTo>
                <a:lnTo>
                  <a:pt x="990796" y="415693"/>
                </a:lnTo>
                <a:lnTo>
                  <a:pt x="1019000" y="391167"/>
                </a:lnTo>
                <a:lnTo>
                  <a:pt x="1043525" y="362964"/>
                </a:lnTo>
                <a:lnTo>
                  <a:pt x="1066823" y="333535"/>
                </a:lnTo>
                <a:lnTo>
                  <a:pt x="1090122" y="302879"/>
                </a:lnTo>
                <a:lnTo>
                  <a:pt x="1113420" y="272223"/>
                </a:lnTo>
                <a:lnTo>
                  <a:pt x="1136718" y="242793"/>
                </a:lnTo>
                <a:lnTo>
                  <a:pt x="1162470" y="214590"/>
                </a:lnTo>
                <a:lnTo>
                  <a:pt x="1188220" y="190066"/>
                </a:lnTo>
                <a:lnTo>
                  <a:pt x="1217650" y="169220"/>
                </a:lnTo>
                <a:lnTo>
                  <a:pt x="1248306" y="153279"/>
                </a:lnTo>
                <a:lnTo>
                  <a:pt x="1285093" y="142243"/>
                </a:lnTo>
                <a:lnTo>
                  <a:pt x="1323107" y="137338"/>
                </a:lnTo>
                <a:lnTo>
                  <a:pt x="1362345" y="136111"/>
                </a:lnTo>
                <a:lnTo>
                  <a:pt x="1404036" y="139791"/>
                </a:lnTo>
                <a:lnTo>
                  <a:pt x="1445729" y="144696"/>
                </a:lnTo>
                <a:lnTo>
                  <a:pt x="1487421" y="150827"/>
                </a:lnTo>
                <a:lnTo>
                  <a:pt x="1529113" y="155732"/>
                </a:lnTo>
                <a:lnTo>
                  <a:pt x="1570804" y="158184"/>
                </a:lnTo>
                <a:lnTo>
                  <a:pt x="1611271" y="158184"/>
                </a:lnTo>
                <a:lnTo>
                  <a:pt x="1649285" y="153279"/>
                </a:lnTo>
                <a:lnTo>
                  <a:pt x="1687298" y="143469"/>
                </a:lnTo>
                <a:lnTo>
                  <a:pt x="1724085" y="128755"/>
                </a:lnTo>
                <a:lnTo>
                  <a:pt x="1760871" y="109134"/>
                </a:lnTo>
                <a:lnTo>
                  <a:pt x="1797658" y="89515"/>
                </a:lnTo>
                <a:lnTo>
                  <a:pt x="1834445" y="67443"/>
                </a:lnTo>
                <a:lnTo>
                  <a:pt x="1870007" y="46597"/>
                </a:lnTo>
                <a:lnTo>
                  <a:pt x="1908020" y="28203"/>
                </a:lnTo>
                <a:lnTo>
                  <a:pt x="1944806" y="13488"/>
                </a:lnTo>
                <a:lnTo>
                  <a:pt x="1982820" y="3678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380361F3-7194-44CA-B33B-589E525454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88" r="19078" b="1"/>
          <a:stretch/>
        </p:blipFill>
        <p:spPr>
          <a:xfrm>
            <a:off x="9106672" y="4004921"/>
            <a:ext cx="2972047" cy="2779186"/>
          </a:xfrm>
          <a:custGeom>
            <a:avLst/>
            <a:gdLst>
              <a:gd name="connsiteX0" fmla="*/ 1885720 w 3173643"/>
              <a:gd name="connsiteY0" fmla="*/ 0 h 2967700"/>
              <a:gd name="connsiteX1" fmla="*/ 1922313 w 3173643"/>
              <a:gd name="connsiteY1" fmla="*/ 3430 h 2967700"/>
              <a:gd name="connsiteX2" fmla="*/ 1957763 w 3173643"/>
              <a:gd name="connsiteY2" fmla="*/ 12579 h 2967700"/>
              <a:gd name="connsiteX3" fmla="*/ 1992070 w 3173643"/>
              <a:gd name="connsiteY3" fmla="*/ 26302 h 2967700"/>
              <a:gd name="connsiteX4" fmla="*/ 2027519 w 3173643"/>
              <a:gd name="connsiteY4" fmla="*/ 43455 h 2967700"/>
              <a:gd name="connsiteX5" fmla="*/ 2060683 w 3173643"/>
              <a:gd name="connsiteY5" fmla="*/ 62896 h 2967700"/>
              <a:gd name="connsiteX6" fmla="*/ 2094991 w 3173643"/>
              <a:gd name="connsiteY6" fmla="*/ 83480 h 2967700"/>
              <a:gd name="connsiteX7" fmla="*/ 2129297 w 3173643"/>
              <a:gd name="connsiteY7" fmla="*/ 101777 h 2967700"/>
              <a:gd name="connsiteX8" fmla="*/ 2163602 w 3173643"/>
              <a:gd name="connsiteY8" fmla="*/ 120075 h 2967700"/>
              <a:gd name="connsiteX9" fmla="*/ 2196766 w 3173643"/>
              <a:gd name="connsiteY9" fmla="*/ 133797 h 2967700"/>
              <a:gd name="connsiteX10" fmla="*/ 2233360 w 3173643"/>
              <a:gd name="connsiteY10" fmla="*/ 142945 h 2967700"/>
              <a:gd name="connsiteX11" fmla="*/ 2268809 w 3173643"/>
              <a:gd name="connsiteY11" fmla="*/ 147520 h 2967700"/>
              <a:gd name="connsiteX12" fmla="*/ 2306546 w 3173643"/>
              <a:gd name="connsiteY12" fmla="*/ 147520 h 2967700"/>
              <a:gd name="connsiteX13" fmla="*/ 2345428 w 3173643"/>
              <a:gd name="connsiteY13" fmla="*/ 145233 h 2967700"/>
              <a:gd name="connsiteX14" fmla="*/ 2384308 w 3173643"/>
              <a:gd name="connsiteY14" fmla="*/ 140659 h 2967700"/>
              <a:gd name="connsiteX15" fmla="*/ 2423190 w 3173643"/>
              <a:gd name="connsiteY15" fmla="*/ 134941 h 2967700"/>
              <a:gd name="connsiteX16" fmla="*/ 2462070 w 3173643"/>
              <a:gd name="connsiteY16" fmla="*/ 130367 h 2967700"/>
              <a:gd name="connsiteX17" fmla="*/ 2500951 w 3173643"/>
              <a:gd name="connsiteY17" fmla="*/ 126936 h 2967700"/>
              <a:gd name="connsiteX18" fmla="*/ 2537544 w 3173643"/>
              <a:gd name="connsiteY18" fmla="*/ 128079 h 2967700"/>
              <a:gd name="connsiteX19" fmla="*/ 2572995 w 3173643"/>
              <a:gd name="connsiteY19" fmla="*/ 132653 h 2967700"/>
              <a:gd name="connsiteX20" fmla="*/ 2607301 w 3173643"/>
              <a:gd name="connsiteY20" fmla="*/ 142945 h 2967700"/>
              <a:gd name="connsiteX21" fmla="*/ 2635891 w 3173643"/>
              <a:gd name="connsiteY21" fmla="*/ 157812 h 2967700"/>
              <a:gd name="connsiteX22" fmla="*/ 2663335 w 3173643"/>
              <a:gd name="connsiteY22" fmla="*/ 177253 h 2967700"/>
              <a:gd name="connsiteX23" fmla="*/ 2687350 w 3173643"/>
              <a:gd name="connsiteY23" fmla="*/ 200124 h 2967700"/>
              <a:gd name="connsiteX24" fmla="*/ 2711365 w 3173643"/>
              <a:gd name="connsiteY24" fmla="*/ 226426 h 2967700"/>
              <a:gd name="connsiteX25" fmla="*/ 2733093 w 3173643"/>
              <a:gd name="connsiteY25" fmla="*/ 253871 h 2967700"/>
              <a:gd name="connsiteX26" fmla="*/ 2754820 w 3173643"/>
              <a:gd name="connsiteY26" fmla="*/ 282461 h 2967700"/>
              <a:gd name="connsiteX27" fmla="*/ 2776547 w 3173643"/>
              <a:gd name="connsiteY27" fmla="*/ 311049 h 2967700"/>
              <a:gd name="connsiteX28" fmla="*/ 2798275 w 3173643"/>
              <a:gd name="connsiteY28" fmla="*/ 338495 h 2967700"/>
              <a:gd name="connsiteX29" fmla="*/ 2821146 w 3173643"/>
              <a:gd name="connsiteY29" fmla="*/ 364797 h 2967700"/>
              <a:gd name="connsiteX30" fmla="*/ 2847448 w 3173643"/>
              <a:gd name="connsiteY30" fmla="*/ 387669 h 2967700"/>
              <a:gd name="connsiteX31" fmla="*/ 2872607 w 3173643"/>
              <a:gd name="connsiteY31" fmla="*/ 408253 h 2967700"/>
              <a:gd name="connsiteX32" fmla="*/ 2901195 w 3173643"/>
              <a:gd name="connsiteY32" fmla="*/ 424261 h 2967700"/>
              <a:gd name="connsiteX33" fmla="*/ 2932071 w 3173643"/>
              <a:gd name="connsiteY33" fmla="*/ 437985 h 2967700"/>
              <a:gd name="connsiteX34" fmla="*/ 2965233 w 3173643"/>
              <a:gd name="connsiteY34" fmla="*/ 449420 h 2967700"/>
              <a:gd name="connsiteX35" fmla="*/ 2999539 w 3173643"/>
              <a:gd name="connsiteY35" fmla="*/ 459712 h 2967700"/>
              <a:gd name="connsiteX36" fmla="*/ 3033847 w 3173643"/>
              <a:gd name="connsiteY36" fmla="*/ 468861 h 2967700"/>
              <a:gd name="connsiteX37" fmla="*/ 3069297 w 3173643"/>
              <a:gd name="connsiteY37" fmla="*/ 478010 h 2967700"/>
              <a:gd name="connsiteX38" fmla="*/ 3102460 w 3173643"/>
              <a:gd name="connsiteY38" fmla="*/ 488302 h 2967700"/>
              <a:gd name="connsiteX39" fmla="*/ 3135622 w 3173643"/>
              <a:gd name="connsiteY39" fmla="*/ 499737 h 2967700"/>
              <a:gd name="connsiteX40" fmla="*/ 3166499 w 3173643"/>
              <a:gd name="connsiteY40" fmla="*/ 513461 h 2967700"/>
              <a:gd name="connsiteX41" fmla="*/ 3173643 w 3173643"/>
              <a:gd name="connsiteY41" fmla="*/ 517926 h 2967700"/>
              <a:gd name="connsiteX42" fmla="*/ 3173643 w 3173643"/>
              <a:gd name="connsiteY42" fmla="*/ 2967700 h 2967700"/>
              <a:gd name="connsiteX43" fmla="*/ 452321 w 3173643"/>
              <a:gd name="connsiteY43" fmla="*/ 2967700 h 2967700"/>
              <a:gd name="connsiteX44" fmla="*/ 450560 w 3173643"/>
              <a:gd name="connsiteY44" fmla="*/ 2961831 h 2967700"/>
              <a:gd name="connsiteX45" fmla="*/ 439125 w 3173643"/>
              <a:gd name="connsiteY45" fmla="*/ 2928666 h 2967700"/>
              <a:gd name="connsiteX46" fmla="*/ 425402 w 3173643"/>
              <a:gd name="connsiteY46" fmla="*/ 2897790 h 2967700"/>
              <a:gd name="connsiteX47" fmla="*/ 409392 w 3173643"/>
              <a:gd name="connsiteY47" fmla="*/ 2869201 h 2967700"/>
              <a:gd name="connsiteX48" fmla="*/ 388809 w 3173643"/>
              <a:gd name="connsiteY48" fmla="*/ 2844043 h 2967700"/>
              <a:gd name="connsiteX49" fmla="*/ 365937 w 3173643"/>
              <a:gd name="connsiteY49" fmla="*/ 2817741 h 2967700"/>
              <a:gd name="connsiteX50" fmla="*/ 339636 w 3173643"/>
              <a:gd name="connsiteY50" fmla="*/ 2794870 h 2967700"/>
              <a:gd name="connsiteX51" fmla="*/ 311046 w 3173643"/>
              <a:gd name="connsiteY51" fmla="*/ 2773142 h 2967700"/>
              <a:gd name="connsiteX52" fmla="*/ 282458 w 3173643"/>
              <a:gd name="connsiteY52" fmla="*/ 2751415 h 2967700"/>
              <a:gd name="connsiteX53" fmla="*/ 253870 w 3173643"/>
              <a:gd name="connsiteY53" fmla="*/ 2729687 h 2967700"/>
              <a:gd name="connsiteX54" fmla="*/ 226423 w 3173643"/>
              <a:gd name="connsiteY54" fmla="*/ 2707959 h 2967700"/>
              <a:gd name="connsiteX55" fmla="*/ 200122 w 3173643"/>
              <a:gd name="connsiteY55" fmla="*/ 2683944 h 2967700"/>
              <a:gd name="connsiteX56" fmla="*/ 177251 w 3173643"/>
              <a:gd name="connsiteY56" fmla="*/ 2659930 h 2967700"/>
              <a:gd name="connsiteX57" fmla="*/ 157812 w 3173643"/>
              <a:gd name="connsiteY57" fmla="*/ 2632484 h 2967700"/>
              <a:gd name="connsiteX58" fmla="*/ 142945 w 3173643"/>
              <a:gd name="connsiteY58" fmla="*/ 2603895 h 2967700"/>
              <a:gd name="connsiteX59" fmla="*/ 132653 w 3173643"/>
              <a:gd name="connsiteY59" fmla="*/ 2569589 h 2967700"/>
              <a:gd name="connsiteX60" fmla="*/ 128079 w 3173643"/>
              <a:gd name="connsiteY60" fmla="*/ 2534138 h 2967700"/>
              <a:gd name="connsiteX61" fmla="*/ 126934 w 3173643"/>
              <a:gd name="connsiteY61" fmla="*/ 2497543 h 2967700"/>
              <a:gd name="connsiteX62" fmla="*/ 130365 w 3173643"/>
              <a:gd name="connsiteY62" fmla="*/ 2458662 h 2967700"/>
              <a:gd name="connsiteX63" fmla="*/ 134940 w 3173643"/>
              <a:gd name="connsiteY63" fmla="*/ 2419782 h 2967700"/>
              <a:gd name="connsiteX64" fmla="*/ 140657 w 3173643"/>
              <a:gd name="connsiteY64" fmla="*/ 2380900 h 2967700"/>
              <a:gd name="connsiteX65" fmla="*/ 145232 w 3173643"/>
              <a:gd name="connsiteY65" fmla="*/ 2342019 h 2967700"/>
              <a:gd name="connsiteX66" fmla="*/ 147519 w 3173643"/>
              <a:gd name="connsiteY66" fmla="*/ 2303138 h 2967700"/>
              <a:gd name="connsiteX67" fmla="*/ 147519 w 3173643"/>
              <a:gd name="connsiteY67" fmla="*/ 2265400 h 2967700"/>
              <a:gd name="connsiteX68" fmla="*/ 142945 w 3173643"/>
              <a:gd name="connsiteY68" fmla="*/ 2229950 h 2967700"/>
              <a:gd name="connsiteX69" fmla="*/ 133796 w 3173643"/>
              <a:gd name="connsiteY69" fmla="*/ 2194499 h 2967700"/>
              <a:gd name="connsiteX70" fmla="*/ 120073 w 3173643"/>
              <a:gd name="connsiteY70" fmla="*/ 2161335 h 2967700"/>
              <a:gd name="connsiteX71" fmla="*/ 102920 w 3173643"/>
              <a:gd name="connsiteY71" fmla="*/ 2127029 h 2967700"/>
              <a:gd name="connsiteX72" fmla="*/ 83479 w 3173643"/>
              <a:gd name="connsiteY72" fmla="*/ 2092723 h 2967700"/>
              <a:gd name="connsiteX73" fmla="*/ 62897 w 3173643"/>
              <a:gd name="connsiteY73" fmla="*/ 2058415 h 2967700"/>
              <a:gd name="connsiteX74" fmla="*/ 43456 w 3173643"/>
              <a:gd name="connsiteY74" fmla="*/ 2025251 h 2967700"/>
              <a:gd name="connsiteX75" fmla="*/ 26302 w 3173643"/>
              <a:gd name="connsiteY75" fmla="*/ 1989801 h 2967700"/>
              <a:gd name="connsiteX76" fmla="*/ 12580 w 3173643"/>
              <a:gd name="connsiteY76" fmla="*/ 1955494 h 2967700"/>
              <a:gd name="connsiteX77" fmla="*/ 3431 w 3173643"/>
              <a:gd name="connsiteY77" fmla="*/ 1920043 h 2967700"/>
              <a:gd name="connsiteX78" fmla="*/ 0 w 3173643"/>
              <a:gd name="connsiteY78" fmla="*/ 1883449 h 2967700"/>
              <a:gd name="connsiteX79" fmla="*/ 3431 w 3173643"/>
              <a:gd name="connsiteY79" fmla="*/ 1846856 h 2967700"/>
              <a:gd name="connsiteX80" fmla="*/ 12580 w 3173643"/>
              <a:gd name="connsiteY80" fmla="*/ 1811405 h 2967700"/>
              <a:gd name="connsiteX81" fmla="*/ 26302 w 3173643"/>
              <a:gd name="connsiteY81" fmla="*/ 1777098 h 2967700"/>
              <a:gd name="connsiteX82" fmla="*/ 43456 w 3173643"/>
              <a:gd name="connsiteY82" fmla="*/ 1741648 h 2967700"/>
              <a:gd name="connsiteX83" fmla="*/ 62897 w 3173643"/>
              <a:gd name="connsiteY83" fmla="*/ 1708484 h 2967700"/>
              <a:gd name="connsiteX84" fmla="*/ 83479 w 3173643"/>
              <a:gd name="connsiteY84" fmla="*/ 1674178 h 2967700"/>
              <a:gd name="connsiteX85" fmla="*/ 102920 w 3173643"/>
              <a:gd name="connsiteY85" fmla="*/ 1639870 h 2967700"/>
              <a:gd name="connsiteX86" fmla="*/ 120073 w 3173643"/>
              <a:gd name="connsiteY86" fmla="*/ 1605564 h 2967700"/>
              <a:gd name="connsiteX87" fmla="*/ 133796 w 3173643"/>
              <a:gd name="connsiteY87" fmla="*/ 1572400 h 2967700"/>
              <a:gd name="connsiteX88" fmla="*/ 142945 w 3173643"/>
              <a:gd name="connsiteY88" fmla="*/ 1536949 h 2967700"/>
              <a:gd name="connsiteX89" fmla="*/ 147519 w 3173643"/>
              <a:gd name="connsiteY89" fmla="*/ 1501500 h 2967700"/>
              <a:gd name="connsiteX90" fmla="*/ 147519 w 3173643"/>
              <a:gd name="connsiteY90" fmla="*/ 1463762 h 2967700"/>
              <a:gd name="connsiteX91" fmla="*/ 145232 w 3173643"/>
              <a:gd name="connsiteY91" fmla="*/ 1424880 h 2967700"/>
              <a:gd name="connsiteX92" fmla="*/ 140657 w 3173643"/>
              <a:gd name="connsiteY92" fmla="*/ 1386000 h 2967700"/>
              <a:gd name="connsiteX93" fmla="*/ 134940 w 3173643"/>
              <a:gd name="connsiteY93" fmla="*/ 1347118 h 2967700"/>
              <a:gd name="connsiteX94" fmla="*/ 130365 w 3173643"/>
              <a:gd name="connsiteY94" fmla="*/ 1308237 h 2967700"/>
              <a:gd name="connsiteX95" fmla="*/ 126934 w 3173643"/>
              <a:gd name="connsiteY95" fmla="*/ 1269356 h 2967700"/>
              <a:gd name="connsiteX96" fmla="*/ 128079 w 3173643"/>
              <a:gd name="connsiteY96" fmla="*/ 1232762 h 2967700"/>
              <a:gd name="connsiteX97" fmla="*/ 132653 w 3173643"/>
              <a:gd name="connsiteY97" fmla="*/ 1197312 h 2967700"/>
              <a:gd name="connsiteX98" fmla="*/ 142945 w 3173643"/>
              <a:gd name="connsiteY98" fmla="*/ 1163004 h 2967700"/>
              <a:gd name="connsiteX99" fmla="*/ 157812 w 3173643"/>
              <a:gd name="connsiteY99" fmla="*/ 1134416 h 2967700"/>
              <a:gd name="connsiteX100" fmla="*/ 177251 w 3173643"/>
              <a:gd name="connsiteY100" fmla="*/ 1106970 h 2967700"/>
              <a:gd name="connsiteX101" fmla="*/ 200122 w 3173643"/>
              <a:gd name="connsiteY101" fmla="*/ 1082955 h 2967700"/>
              <a:gd name="connsiteX102" fmla="*/ 226423 w 3173643"/>
              <a:gd name="connsiteY102" fmla="*/ 1058941 h 2967700"/>
              <a:gd name="connsiteX103" fmla="*/ 253870 w 3173643"/>
              <a:gd name="connsiteY103" fmla="*/ 1037212 h 2967700"/>
              <a:gd name="connsiteX104" fmla="*/ 282458 w 3173643"/>
              <a:gd name="connsiteY104" fmla="*/ 1015484 h 2967700"/>
              <a:gd name="connsiteX105" fmla="*/ 311046 w 3173643"/>
              <a:gd name="connsiteY105" fmla="*/ 993757 h 2967700"/>
              <a:gd name="connsiteX106" fmla="*/ 339636 w 3173643"/>
              <a:gd name="connsiteY106" fmla="*/ 972029 h 2967700"/>
              <a:gd name="connsiteX107" fmla="*/ 365937 w 3173643"/>
              <a:gd name="connsiteY107" fmla="*/ 949159 h 2967700"/>
              <a:gd name="connsiteX108" fmla="*/ 388809 w 3173643"/>
              <a:gd name="connsiteY108" fmla="*/ 922857 h 2967700"/>
              <a:gd name="connsiteX109" fmla="*/ 409392 w 3173643"/>
              <a:gd name="connsiteY109" fmla="*/ 897698 h 2967700"/>
              <a:gd name="connsiteX110" fmla="*/ 425402 w 3173643"/>
              <a:gd name="connsiteY110" fmla="*/ 869109 h 2967700"/>
              <a:gd name="connsiteX111" fmla="*/ 439125 w 3173643"/>
              <a:gd name="connsiteY111" fmla="*/ 838233 h 2967700"/>
              <a:gd name="connsiteX112" fmla="*/ 450560 w 3173643"/>
              <a:gd name="connsiteY112" fmla="*/ 805069 h 2967700"/>
              <a:gd name="connsiteX113" fmla="*/ 460852 w 3173643"/>
              <a:gd name="connsiteY113" fmla="*/ 770761 h 2967700"/>
              <a:gd name="connsiteX114" fmla="*/ 470001 w 3173643"/>
              <a:gd name="connsiteY114" fmla="*/ 736455 h 2967700"/>
              <a:gd name="connsiteX115" fmla="*/ 479150 w 3173643"/>
              <a:gd name="connsiteY115" fmla="*/ 701004 h 2967700"/>
              <a:gd name="connsiteX116" fmla="*/ 489442 w 3173643"/>
              <a:gd name="connsiteY116" fmla="*/ 667841 h 2967700"/>
              <a:gd name="connsiteX117" fmla="*/ 500877 w 3173643"/>
              <a:gd name="connsiteY117" fmla="*/ 634677 h 2967700"/>
              <a:gd name="connsiteX118" fmla="*/ 514600 w 3173643"/>
              <a:gd name="connsiteY118" fmla="*/ 603802 h 2967700"/>
              <a:gd name="connsiteX119" fmla="*/ 531753 w 3173643"/>
              <a:gd name="connsiteY119" fmla="*/ 576357 h 2967700"/>
              <a:gd name="connsiteX120" fmla="*/ 552336 w 3173643"/>
              <a:gd name="connsiteY120" fmla="*/ 551198 h 2967700"/>
              <a:gd name="connsiteX121" fmla="*/ 577494 w 3173643"/>
              <a:gd name="connsiteY121" fmla="*/ 530614 h 2967700"/>
              <a:gd name="connsiteX122" fmla="*/ 604941 w 3173643"/>
              <a:gd name="connsiteY122" fmla="*/ 513461 h 2967700"/>
              <a:gd name="connsiteX123" fmla="*/ 635815 w 3173643"/>
              <a:gd name="connsiteY123" fmla="*/ 499737 h 2967700"/>
              <a:gd name="connsiteX124" fmla="*/ 668979 w 3173643"/>
              <a:gd name="connsiteY124" fmla="*/ 488302 h 2967700"/>
              <a:gd name="connsiteX125" fmla="*/ 702142 w 3173643"/>
              <a:gd name="connsiteY125" fmla="*/ 478010 h 2967700"/>
              <a:gd name="connsiteX126" fmla="*/ 737592 w 3173643"/>
              <a:gd name="connsiteY126" fmla="*/ 468861 h 2967700"/>
              <a:gd name="connsiteX127" fmla="*/ 771898 w 3173643"/>
              <a:gd name="connsiteY127" fmla="*/ 459712 h 2967700"/>
              <a:gd name="connsiteX128" fmla="*/ 806205 w 3173643"/>
              <a:gd name="connsiteY128" fmla="*/ 449420 h 2967700"/>
              <a:gd name="connsiteX129" fmla="*/ 839368 w 3173643"/>
              <a:gd name="connsiteY129" fmla="*/ 437985 h 2967700"/>
              <a:gd name="connsiteX130" fmla="*/ 870244 w 3173643"/>
              <a:gd name="connsiteY130" fmla="*/ 424261 h 2967700"/>
              <a:gd name="connsiteX131" fmla="*/ 898833 w 3173643"/>
              <a:gd name="connsiteY131" fmla="*/ 408253 h 2967700"/>
              <a:gd name="connsiteX132" fmla="*/ 923991 w 3173643"/>
              <a:gd name="connsiteY132" fmla="*/ 387669 h 2967700"/>
              <a:gd name="connsiteX133" fmla="*/ 950293 w 3173643"/>
              <a:gd name="connsiteY133" fmla="*/ 364797 h 2967700"/>
              <a:gd name="connsiteX134" fmla="*/ 973165 w 3173643"/>
              <a:gd name="connsiteY134" fmla="*/ 338495 h 2967700"/>
              <a:gd name="connsiteX135" fmla="*/ 994892 w 3173643"/>
              <a:gd name="connsiteY135" fmla="*/ 311049 h 2967700"/>
              <a:gd name="connsiteX136" fmla="*/ 1016619 w 3173643"/>
              <a:gd name="connsiteY136" fmla="*/ 282461 h 2967700"/>
              <a:gd name="connsiteX137" fmla="*/ 1038347 w 3173643"/>
              <a:gd name="connsiteY137" fmla="*/ 253871 h 2967700"/>
              <a:gd name="connsiteX138" fmla="*/ 1060074 w 3173643"/>
              <a:gd name="connsiteY138" fmla="*/ 226426 h 2967700"/>
              <a:gd name="connsiteX139" fmla="*/ 1084089 w 3173643"/>
              <a:gd name="connsiteY139" fmla="*/ 200124 h 2967700"/>
              <a:gd name="connsiteX140" fmla="*/ 1108103 w 3173643"/>
              <a:gd name="connsiteY140" fmla="*/ 177253 h 2967700"/>
              <a:gd name="connsiteX141" fmla="*/ 1135549 w 3173643"/>
              <a:gd name="connsiteY141" fmla="*/ 157812 h 2967700"/>
              <a:gd name="connsiteX142" fmla="*/ 1164137 w 3173643"/>
              <a:gd name="connsiteY142" fmla="*/ 142945 h 2967700"/>
              <a:gd name="connsiteX143" fmla="*/ 1198445 w 3173643"/>
              <a:gd name="connsiteY143" fmla="*/ 132653 h 2967700"/>
              <a:gd name="connsiteX144" fmla="*/ 1233895 w 3173643"/>
              <a:gd name="connsiteY144" fmla="*/ 128079 h 2967700"/>
              <a:gd name="connsiteX145" fmla="*/ 1270487 w 3173643"/>
              <a:gd name="connsiteY145" fmla="*/ 126936 h 2967700"/>
              <a:gd name="connsiteX146" fmla="*/ 1309368 w 3173643"/>
              <a:gd name="connsiteY146" fmla="*/ 130367 h 2967700"/>
              <a:gd name="connsiteX147" fmla="*/ 1348249 w 3173643"/>
              <a:gd name="connsiteY147" fmla="*/ 134941 h 2967700"/>
              <a:gd name="connsiteX148" fmla="*/ 1387131 w 3173643"/>
              <a:gd name="connsiteY148" fmla="*/ 140659 h 2967700"/>
              <a:gd name="connsiteX149" fmla="*/ 1426011 w 3173643"/>
              <a:gd name="connsiteY149" fmla="*/ 145233 h 2967700"/>
              <a:gd name="connsiteX150" fmla="*/ 1464891 w 3173643"/>
              <a:gd name="connsiteY150" fmla="*/ 147520 h 2967700"/>
              <a:gd name="connsiteX151" fmla="*/ 1502630 w 3173643"/>
              <a:gd name="connsiteY151" fmla="*/ 147520 h 2967700"/>
              <a:gd name="connsiteX152" fmla="*/ 1538080 w 3173643"/>
              <a:gd name="connsiteY152" fmla="*/ 142945 h 2967700"/>
              <a:gd name="connsiteX153" fmla="*/ 1573531 w 3173643"/>
              <a:gd name="connsiteY153" fmla="*/ 133797 h 2967700"/>
              <a:gd name="connsiteX154" fmla="*/ 1607837 w 3173643"/>
              <a:gd name="connsiteY154" fmla="*/ 120075 h 2967700"/>
              <a:gd name="connsiteX155" fmla="*/ 1642143 w 3173643"/>
              <a:gd name="connsiteY155" fmla="*/ 101777 h 2967700"/>
              <a:gd name="connsiteX156" fmla="*/ 1676450 w 3173643"/>
              <a:gd name="connsiteY156" fmla="*/ 83480 h 2967700"/>
              <a:gd name="connsiteX157" fmla="*/ 1710756 w 3173643"/>
              <a:gd name="connsiteY157" fmla="*/ 62896 h 2967700"/>
              <a:gd name="connsiteX158" fmla="*/ 1743919 w 3173643"/>
              <a:gd name="connsiteY158" fmla="*/ 43455 h 2967700"/>
              <a:gd name="connsiteX159" fmla="*/ 1779370 w 3173643"/>
              <a:gd name="connsiteY159" fmla="*/ 26302 h 2967700"/>
              <a:gd name="connsiteX160" fmla="*/ 1813676 w 3173643"/>
              <a:gd name="connsiteY160" fmla="*/ 12579 h 2967700"/>
              <a:gd name="connsiteX161" fmla="*/ 1849126 w 3173643"/>
              <a:gd name="connsiteY161" fmla="*/ 3430 h 296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3173643" h="2967700">
                <a:moveTo>
                  <a:pt x="1885720" y="0"/>
                </a:moveTo>
                <a:lnTo>
                  <a:pt x="1922313" y="3430"/>
                </a:lnTo>
                <a:lnTo>
                  <a:pt x="1957763" y="12579"/>
                </a:lnTo>
                <a:lnTo>
                  <a:pt x="1992070" y="26302"/>
                </a:lnTo>
                <a:lnTo>
                  <a:pt x="2027519" y="43455"/>
                </a:lnTo>
                <a:lnTo>
                  <a:pt x="2060683" y="62896"/>
                </a:lnTo>
                <a:lnTo>
                  <a:pt x="2094991" y="83480"/>
                </a:lnTo>
                <a:lnTo>
                  <a:pt x="2129297" y="101777"/>
                </a:lnTo>
                <a:lnTo>
                  <a:pt x="2163602" y="120075"/>
                </a:lnTo>
                <a:lnTo>
                  <a:pt x="2196766" y="133797"/>
                </a:lnTo>
                <a:lnTo>
                  <a:pt x="2233360" y="142945"/>
                </a:lnTo>
                <a:lnTo>
                  <a:pt x="2268809" y="147520"/>
                </a:lnTo>
                <a:lnTo>
                  <a:pt x="2306546" y="147520"/>
                </a:lnTo>
                <a:lnTo>
                  <a:pt x="2345428" y="145233"/>
                </a:lnTo>
                <a:lnTo>
                  <a:pt x="2384308" y="140659"/>
                </a:lnTo>
                <a:lnTo>
                  <a:pt x="2423190" y="134941"/>
                </a:lnTo>
                <a:lnTo>
                  <a:pt x="2462070" y="130367"/>
                </a:lnTo>
                <a:lnTo>
                  <a:pt x="2500951" y="126936"/>
                </a:lnTo>
                <a:lnTo>
                  <a:pt x="2537544" y="128079"/>
                </a:lnTo>
                <a:lnTo>
                  <a:pt x="2572995" y="132653"/>
                </a:lnTo>
                <a:lnTo>
                  <a:pt x="2607301" y="142945"/>
                </a:lnTo>
                <a:lnTo>
                  <a:pt x="2635891" y="157812"/>
                </a:lnTo>
                <a:lnTo>
                  <a:pt x="2663335" y="177253"/>
                </a:lnTo>
                <a:lnTo>
                  <a:pt x="2687350" y="200124"/>
                </a:lnTo>
                <a:lnTo>
                  <a:pt x="2711365" y="226426"/>
                </a:lnTo>
                <a:lnTo>
                  <a:pt x="2733093" y="253871"/>
                </a:lnTo>
                <a:lnTo>
                  <a:pt x="2754820" y="282461"/>
                </a:lnTo>
                <a:lnTo>
                  <a:pt x="2776547" y="311049"/>
                </a:lnTo>
                <a:lnTo>
                  <a:pt x="2798275" y="338495"/>
                </a:lnTo>
                <a:lnTo>
                  <a:pt x="2821146" y="364797"/>
                </a:lnTo>
                <a:lnTo>
                  <a:pt x="2847448" y="387669"/>
                </a:lnTo>
                <a:lnTo>
                  <a:pt x="2872607" y="408253"/>
                </a:lnTo>
                <a:lnTo>
                  <a:pt x="2901195" y="424261"/>
                </a:lnTo>
                <a:lnTo>
                  <a:pt x="2932071" y="437985"/>
                </a:lnTo>
                <a:lnTo>
                  <a:pt x="2965233" y="449420"/>
                </a:lnTo>
                <a:lnTo>
                  <a:pt x="2999539" y="459712"/>
                </a:lnTo>
                <a:lnTo>
                  <a:pt x="3033847" y="468861"/>
                </a:lnTo>
                <a:lnTo>
                  <a:pt x="3069297" y="478010"/>
                </a:lnTo>
                <a:lnTo>
                  <a:pt x="3102460" y="488302"/>
                </a:lnTo>
                <a:lnTo>
                  <a:pt x="3135622" y="499737"/>
                </a:lnTo>
                <a:lnTo>
                  <a:pt x="3166499" y="513461"/>
                </a:lnTo>
                <a:lnTo>
                  <a:pt x="3173643" y="517926"/>
                </a:lnTo>
                <a:lnTo>
                  <a:pt x="3173643" y="2967700"/>
                </a:lnTo>
                <a:lnTo>
                  <a:pt x="452321" y="2967700"/>
                </a:lnTo>
                <a:lnTo>
                  <a:pt x="450560" y="2961831"/>
                </a:lnTo>
                <a:lnTo>
                  <a:pt x="439125" y="2928666"/>
                </a:lnTo>
                <a:lnTo>
                  <a:pt x="425402" y="2897790"/>
                </a:lnTo>
                <a:lnTo>
                  <a:pt x="409392" y="2869201"/>
                </a:lnTo>
                <a:lnTo>
                  <a:pt x="388809" y="2844043"/>
                </a:lnTo>
                <a:lnTo>
                  <a:pt x="365937" y="2817741"/>
                </a:lnTo>
                <a:lnTo>
                  <a:pt x="339636" y="2794870"/>
                </a:lnTo>
                <a:lnTo>
                  <a:pt x="311046" y="2773142"/>
                </a:lnTo>
                <a:lnTo>
                  <a:pt x="282458" y="2751415"/>
                </a:lnTo>
                <a:lnTo>
                  <a:pt x="253870" y="2729687"/>
                </a:lnTo>
                <a:lnTo>
                  <a:pt x="226423" y="2707959"/>
                </a:lnTo>
                <a:lnTo>
                  <a:pt x="200122" y="2683944"/>
                </a:lnTo>
                <a:lnTo>
                  <a:pt x="177251" y="2659930"/>
                </a:lnTo>
                <a:lnTo>
                  <a:pt x="157812" y="2632484"/>
                </a:lnTo>
                <a:lnTo>
                  <a:pt x="142945" y="2603895"/>
                </a:lnTo>
                <a:lnTo>
                  <a:pt x="132653" y="2569589"/>
                </a:lnTo>
                <a:lnTo>
                  <a:pt x="128079" y="2534138"/>
                </a:lnTo>
                <a:lnTo>
                  <a:pt x="126934" y="2497543"/>
                </a:lnTo>
                <a:lnTo>
                  <a:pt x="130365" y="2458662"/>
                </a:lnTo>
                <a:lnTo>
                  <a:pt x="134940" y="2419782"/>
                </a:lnTo>
                <a:lnTo>
                  <a:pt x="140657" y="2380900"/>
                </a:lnTo>
                <a:lnTo>
                  <a:pt x="145232" y="2342019"/>
                </a:lnTo>
                <a:lnTo>
                  <a:pt x="147519" y="2303138"/>
                </a:lnTo>
                <a:lnTo>
                  <a:pt x="147519" y="2265400"/>
                </a:lnTo>
                <a:lnTo>
                  <a:pt x="142945" y="2229950"/>
                </a:lnTo>
                <a:lnTo>
                  <a:pt x="133796" y="2194499"/>
                </a:lnTo>
                <a:lnTo>
                  <a:pt x="120073" y="2161335"/>
                </a:lnTo>
                <a:lnTo>
                  <a:pt x="102920" y="2127029"/>
                </a:lnTo>
                <a:lnTo>
                  <a:pt x="83479" y="2092723"/>
                </a:lnTo>
                <a:lnTo>
                  <a:pt x="62897" y="2058415"/>
                </a:lnTo>
                <a:lnTo>
                  <a:pt x="43456" y="2025251"/>
                </a:lnTo>
                <a:lnTo>
                  <a:pt x="26302" y="1989801"/>
                </a:lnTo>
                <a:lnTo>
                  <a:pt x="12580" y="1955494"/>
                </a:lnTo>
                <a:lnTo>
                  <a:pt x="3431" y="1920043"/>
                </a:lnTo>
                <a:lnTo>
                  <a:pt x="0" y="1883449"/>
                </a:lnTo>
                <a:lnTo>
                  <a:pt x="3431" y="1846856"/>
                </a:lnTo>
                <a:lnTo>
                  <a:pt x="12580" y="1811405"/>
                </a:lnTo>
                <a:lnTo>
                  <a:pt x="26302" y="1777098"/>
                </a:lnTo>
                <a:lnTo>
                  <a:pt x="43456" y="1741648"/>
                </a:lnTo>
                <a:lnTo>
                  <a:pt x="62897" y="1708484"/>
                </a:lnTo>
                <a:lnTo>
                  <a:pt x="83479" y="1674178"/>
                </a:lnTo>
                <a:lnTo>
                  <a:pt x="102920" y="1639870"/>
                </a:lnTo>
                <a:lnTo>
                  <a:pt x="120073" y="1605564"/>
                </a:lnTo>
                <a:lnTo>
                  <a:pt x="133796" y="1572400"/>
                </a:lnTo>
                <a:lnTo>
                  <a:pt x="142945" y="1536949"/>
                </a:lnTo>
                <a:lnTo>
                  <a:pt x="147519" y="1501500"/>
                </a:lnTo>
                <a:lnTo>
                  <a:pt x="147519" y="1463762"/>
                </a:lnTo>
                <a:lnTo>
                  <a:pt x="145232" y="1424880"/>
                </a:lnTo>
                <a:lnTo>
                  <a:pt x="140657" y="1386000"/>
                </a:lnTo>
                <a:lnTo>
                  <a:pt x="134940" y="1347118"/>
                </a:lnTo>
                <a:lnTo>
                  <a:pt x="130365" y="1308237"/>
                </a:lnTo>
                <a:lnTo>
                  <a:pt x="126934" y="1269356"/>
                </a:lnTo>
                <a:lnTo>
                  <a:pt x="128079" y="1232762"/>
                </a:lnTo>
                <a:lnTo>
                  <a:pt x="132653" y="1197312"/>
                </a:lnTo>
                <a:lnTo>
                  <a:pt x="142945" y="1163004"/>
                </a:lnTo>
                <a:lnTo>
                  <a:pt x="157812" y="1134416"/>
                </a:lnTo>
                <a:lnTo>
                  <a:pt x="177251" y="1106970"/>
                </a:lnTo>
                <a:lnTo>
                  <a:pt x="200122" y="1082955"/>
                </a:lnTo>
                <a:lnTo>
                  <a:pt x="226423" y="1058941"/>
                </a:lnTo>
                <a:lnTo>
                  <a:pt x="253870" y="1037212"/>
                </a:lnTo>
                <a:lnTo>
                  <a:pt x="282458" y="1015484"/>
                </a:lnTo>
                <a:lnTo>
                  <a:pt x="311046" y="993757"/>
                </a:lnTo>
                <a:lnTo>
                  <a:pt x="339636" y="972029"/>
                </a:lnTo>
                <a:lnTo>
                  <a:pt x="365937" y="949159"/>
                </a:lnTo>
                <a:lnTo>
                  <a:pt x="388809" y="922857"/>
                </a:lnTo>
                <a:lnTo>
                  <a:pt x="409392" y="897698"/>
                </a:lnTo>
                <a:lnTo>
                  <a:pt x="425402" y="869109"/>
                </a:lnTo>
                <a:lnTo>
                  <a:pt x="439125" y="838233"/>
                </a:lnTo>
                <a:lnTo>
                  <a:pt x="450560" y="805069"/>
                </a:lnTo>
                <a:lnTo>
                  <a:pt x="460852" y="770761"/>
                </a:lnTo>
                <a:lnTo>
                  <a:pt x="470001" y="736455"/>
                </a:lnTo>
                <a:lnTo>
                  <a:pt x="479150" y="701004"/>
                </a:lnTo>
                <a:lnTo>
                  <a:pt x="489442" y="667841"/>
                </a:lnTo>
                <a:lnTo>
                  <a:pt x="500877" y="634677"/>
                </a:lnTo>
                <a:lnTo>
                  <a:pt x="514600" y="603802"/>
                </a:lnTo>
                <a:lnTo>
                  <a:pt x="531753" y="576357"/>
                </a:lnTo>
                <a:lnTo>
                  <a:pt x="552336" y="551198"/>
                </a:lnTo>
                <a:lnTo>
                  <a:pt x="577494" y="530614"/>
                </a:lnTo>
                <a:lnTo>
                  <a:pt x="604941" y="513461"/>
                </a:lnTo>
                <a:lnTo>
                  <a:pt x="635815" y="499737"/>
                </a:lnTo>
                <a:lnTo>
                  <a:pt x="668979" y="488302"/>
                </a:lnTo>
                <a:lnTo>
                  <a:pt x="702142" y="478010"/>
                </a:lnTo>
                <a:lnTo>
                  <a:pt x="737592" y="468861"/>
                </a:lnTo>
                <a:lnTo>
                  <a:pt x="771898" y="459712"/>
                </a:lnTo>
                <a:lnTo>
                  <a:pt x="806205" y="449420"/>
                </a:lnTo>
                <a:lnTo>
                  <a:pt x="839368" y="437985"/>
                </a:lnTo>
                <a:lnTo>
                  <a:pt x="870244" y="424261"/>
                </a:lnTo>
                <a:lnTo>
                  <a:pt x="898833" y="408253"/>
                </a:lnTo>
                <a:lnTo>
                  <a:pt x="923991" y="387669"/>
                </a:lnTo>
                <a:lnTo>
                  <a:pt x="950293" y="364797"/>
                </a:lnTo>
                <a:lnTo>
                  <a:pt x="973165" y="338495"/>
                </a:lnTo>
                <a:lnTo>
                  <a:pt x="994892" y="311049"/>
                </a:lnTo>
                <a:lnTo>
                  <a:pt x="1016619" y="282461"/>
                </a:lnTo>
                <a:lnTo>
                  <a:pt x="1038347" y="253871"/>
                </a:lnTo>
                <a:lnTo>
                  <a:pt x="1060074" y="226426"/>
                </a:lnTo>
                <a:lnTo>
                  <a:pt x="1084089" y="200124"/>
                </a:lnTo>
                <a:lnTo>
                  <a:pt x="1108103" y="177253"/>
                </a:lnTo>
                <a:lnTo>
                  <a:pt x="1135549" y="157812"/>
                </a:lnTo>
                <a:lnTo>
                  <a:pt x="1164137" y="142945"/>
                </a:lnTo>
                <a:lnTo>
                  <a:pt x="1198445" y="132653"/>
                </a:lnTo>
                <a:lnTo>
                  <a:pt x="1233895" y="128079"/>
                </a:lnTo>
                <a:lnTo>
                  <a:pt x="1270487" y="126936"/>
                </a:lnTo>
                <a:lnTo>
                  <a:pt x="1309368" y="130367"/>
                </a:lnTo>
                <a:lnTo>
                  <a:pt x="1348249" y="134941"/>
                </a:lnTo>
                <a:lnTo>
                  <a:pt x="1387131" y="140659"/>
                </a:lnTo>
                <a:lnTo>
                  <a:pt x="1426011" y="145233"/>
                </a:lnTo>
                <a:lnTo>
                  <a:pt x="1464891" y="147520"/>
                </a:lnTo>
                <a:lnTo>
                  <a:pt x="1502630" y="147520"/>
                </a:lnTo>
                <a:lnTo>
                  <a:pt x="1538080" y="142945"/>
                </a:lnTo>
                <a:lnTo>
                  <a:pt x="1573531" y="133797"/>
                </a:lnTo>
                <a:lnTo>
                  <a:pt x="1607837" y="120075"/>
                </a:lnTo>
                <a:lnTo>
                  <a:pt x="1642143" y="101777"/>
                </a:lnTo>
                <a:lnTo>
                  <a:pt x="1676450" y="83480"/>
                </a:lnTo>
                <a:lnTo>
                  <a:pt x="1710756" y="62896"/>
                </a:lnTo>
                <a:lnTo>
                  <a:pt x="1743919" y="43455"/>
                </a:lnTo>
                <a:lnTo>
                  <a:pt x="1779370" y="26302"/>
                </a:lnTo>
                <a:lnTo>
                  <a:pt x="1813676" y="12579"/>
                </a:lnTo>
                <a:lnTo>
                  <a:pt x="1849126" y="3430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11DC6A-FDF4-4432-ABF7-E4C87C889F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0481" y="5217062"/>
            <a:ext cx="1107538" cy="110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77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0851669-7281-49C2-8BF0-67BA70EC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6E86E-2C35-42EA-97B2-1288786DE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120" y="382385"/>
            <a:ext cx="9629835" cy="817736"/>
          </a:xfrm>
        </p:spPr>
        <p:txBody>
          <a:bodyPr anchor="b">
            <a:normAutofit/>
          </a:bodyPr>
          <a:lstStyle/>
          <a:p>
            <a:pPr algn="ctr"/>
            <a:r>
              <a:rPr lang="en-US" sz="4400" dirty="0"/>
              <a:t>What does it cost to go to college?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6992B13-74C4-4370-93C5-F5403D944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0"/>
            <a:ext cx="2275119" cy="6858000"/>
          </a:xfrm>
          <a:custGeom>
            <a:avLst/>
            <a:gdLst>
              <a:gd name="connsiteX0" fmla="*/ 0 w 2275119"/>
              <a:gd name="connsiteY0" fmla="*/ 0 h 6858000"/>
              <a:gd name="connsiteX1" fmla="*/ 1389294 w 2275119"/>
              <a:gd name="connsiteY1" fmla="*/ 0 h 6858000"/>
              <a:gd name="connsiteX2" fmla="*/ 1556068 w 2275119"/>
              <a:gd name="connsiteY2" fmla="*/ 0 h 6858000"/>
              <a:gd name="connsiteX3" fmla="*/ 2098907 w 2275119"/>
              <a:gd name="connsiteY3" fmla="*/ 0 h 6858000"/>
              <a:gd name="connsiteX4" fmla="*/ 2100494 w 2275119"/>
              <a:gd name="connsiteY4" fmla="*/ 68263 h 6858000"/>
              <a:gd name="connsiteX5" fmla="*/ 2108432 w 2275119"/>
              <a:gd name="connsiteY5" fmla="*/ 128588 h 6858000"/>
              <a:gd name="connsiteX6" fmla="*/ 2119544 w 2275119"/>
              <a:gd name="connsiteY6" fmla="*/ 180975 h 6858000"/>
              <a:gd name="connsiteX7" fmla="*/ 2133832 w 2275119"/>
              <a:gd name="connsiteY7" fmla="*/ 227013 h 6858000"/>
              <a:gd name="connsiteX8" fmla="*/ 2149707 w 2275119"/>
              <a:gd name="connsiteY8" fmla="*/ 268288 h 6858000"/>
              <a:gd name="connsiteX9" fmla="*/ 2168757 w 2275119"/>
              <a:gd name="connsiteY9" fmla="*/ 304800 h 6858000"/>
              <a:gd name="connsiteX10" fmla="*/ 2187807 w 2275119"/>
              <a:gd name="connsiteY10" fmla="*/ 342900 h 6858000"/>
              <a:gd name="connsiteX11" fmla="*/ 2206857 w 2275119"/>
              <a:gd name="connsiteY11" fmla="*/ 381000 h 6858000"/>
              <a:gd name="connsiteX12" fmla="*/ 2222732 w 2275119"/>
              <a:gd name="connsiteY12" fmla="*/ 417513 h 6858000"/>
              <a:gd name="connsiteX13" fmla="*/ 2238607 w 2275119"/>
              <a:gd name="connsiteY13" fmla="*/ 458788 h 6858000"/>
              <a:gd name="connsiteX14" fmla="*/ 2254482 w 2275119"/>
              <a:gd name="connsiteY14" fmla="*/ 504825 h 6858000"/>
              <a:gd name="connsiteX15" fmla="*/ 2265594 w 2275119"/>
              <a:gd name="connsiteY15" fmla="*/ 557213 h 6858000"/>
              <a:gd name="connsiteX16" fmla="*/ 2271944 w 2275119"/>
              <a:gd name="connsiteY16" fmla="*/ 617538 h 6858000"/>
              <a:gd name="connsiteX17" fmla="*/ 2275119 w 2275119"/>
              <a:gd name="connsiteY17" fmla="*/ 685800 h 6858000"/>
              <a:gd name="connsiteX18" fmla="*/ 2271944 w 2275119"/>
              <a:gd name="connsiteY18" fmla="*/ 754063 h 6858000"/>
              <a:gd name="connsiteX19" fmla="*/ 2265594 w 2275119"/>
              <a:gd name="connsiteY19" fmla="*/ 814388 h 6858000"/>
              <a:gd name="connsiteX20" fmla="*/ 2254482 w 2275119"/>
              <a:gd name="connsiteY20" fmla="*/ 866775 h 6858000"/>
              <a:gd name="connsiteX21" fmla="*/ 2238607 w 2275119"/>
              <a:gd name="connsiteY21" fmla="*/ 912813 h 6858000"/>
              <a:gd name="connsiteX22" fmla="*/ 2222732 w 2275119"/>
              <a:gd name="connsiteY22" fmla="*/ 954088 h 6858000"/>
              <a:gd name="connsiteX23" fmla="*/ 2206857 w 2275119"/>
              <a:gd name="connsiteY23" fmla="*/ 990600 h 6858000"/>
              <a:gd name="connsiteX24" fmla="*/ 2187807 w 2275119"/>
              <a:gd name="connsiteY24" fmla="*/ 1028700 h 6858000"/>
              <a:gd name="connsiteX25" fmla="*/ 2168757 w 2275119"/>
              <a:gd name="connsiteY25" fmla="*/ 1066800 h 6858000"/>
              <a:gd name="connsiteX26" fmla="*/ 2149707 w 2275119"/>
              <a:gd name="connsiteY26" fmla="*/ 1103313 h 6858000"/>
              <a:gd name="connsiteX27" fmla="*/ 2133832 w 2275119"/>
              <a:gd name="connsiteY27" fmla="*/ 1144588 h 6858000"/>
              <a:gd name="connsiteX28" fmla="*/ 2119544 w 2275119"/>
              <a:gd name="connsiteY28" fmla="*/ 1190625 h 6858000"/>
              <a:gd name="connsiteX29" fmla="*/ 2108432 w 2275119"/>
              <a:gd name="connsiteY29" fmla="*/ 1243013 h 6858000"/>
              <a:gd name="connsiteX30" fmla="*/ 2100494 w 2275119"/>
              <a:gd name="connsiteY30" fmla="*/ 1303338 h 6858000"/>
              <a:gd name="connsiteX31" fmla="*/ 2098907 w 2275119"/>
              <a:gd name="connsiteY31" fmla="*/ 1371600 h 6858000"/>
              <a:gd name="connsiteX32" fmla="*/ 2100494 w 2275119"/>
              <a:gd name="connsiteY32" fmla="*/ 1439863 h 6858000"/>
              <a:gd name="connsiteX33" fmla="*/ 2108432 w 2275119"/>
              <a:gd name="connsiteY33" fmla="*/ 1500188 h 6858000"/>
              <a:gd name="connsiteX34" fmla="*/ 2119544 w 2275119"/>
              <a:gd name="connsiteY34" fmla="*/ 1552575 h 6858000"/>
              <a:gd name="connsiteX35" fmla="*/ 2133832 w 2275119"/>
              <a:gd name="connsiteY35" fmla="*/ 1598613 h 6858000"/>
              <a:gd name="connsiteX36" fmla="*/ 2149707 w 2275119"/>
              <a:gd name="connsiteY36" fmla="*/ 1639888 h 6858000"/>
              <a:gd name="connsiteX37" fmla="*/ 2168757 w 2275119"/>
              <a:gd name="connsiteY37" fmla="*/ 1676400 h 6858000"/>
              <a:gd name="connsiteX38" fmla="*/ 2187807 w 2275119"/>
              <a:gd name="connsiteY38" fmla="*/ 1714500 h 6858000"/>
              <a:gd name="connsiteX39" fmla="*/ 2206857 w 2275119"/>
              <a:gd name="connsiteY39" fmla="*/ 1752600 h 6858000"/>
              <a:gd name="connsiteX40" fmla="*/ 2222732 w 2275119"/>
              <a:gd name="connsiteY40" fmla="*/ 1789113 h 6858000"/>
              <a:gd name="connsiteX41" fmla="*/ 2238607 w 2275119"/>
              <a:gd name="connsiteY41" fmla="*/ 1830388 h 6858000"/>
              <a:gd name="connsiteX42" fmla="*/ 2254482 w 2275119"/>
              <a:gd name="connsiteY42" fmla="*/ 1876425 h 6858000"/>
              <a:gd name="connsiteX43" fmla="*/ 2265594 w 2275119"/>
              <a:gd name="connsiteY43" fmla="*/ 1928813 h 6858000"/>
              <a:gd name="connsiteX44" fmla="*/ 2271944 w 2275119"/>
              <a:gd name="connsiteY44" fmla="*/ 1989138 h 6858000"/>
              <a:gd name="connsiteX45" fmla="*/ 2275119 w 2275119"/>
              <a:gd name="connsiteY45" fmla="*/ 2057400 h 6858000"/>
              <a:gd name="connsiteX46" fmla="*/ 2271944 w 2275119"/>
              <a:gd name="connsiteY46" fmla="*/ 2125663 h 6858000"/>
              <a:gd name="connsiteX47" fmla="*/ 2265594 w 2275119"/>
              <a:gd name="connsiteY47" fmla="*/ 2185988 h 6858000"/>
              <a:gd name="connsiteX48" fmla="*/ 2254482 w 2275119"/>
              <a:gd name="connsiteY48" fmla="*/ 2238375 h 6858000"/>
              <a:gd name="connsiteX49" fmla="*/ 2238607 w 2275119"/>
              <a:gd name="connsiteY49" fmla="*/ 2284413 h 6858000"/>
              <a:gd name="connsiteX50" fmla="*/ 2222732 w 2275119"/>
              <a:gd name="connsiteY50" fmla="*/ 2325688 h 6858000"/>
              <a:gd name="connsiteX51" fmla="*/ 2206857 w 2275119"/>
              <a:gd name="connsiteY51" fmla="*/ 2362200 h 6858000"/>
              <a:gd name="connsiteX52" fmla="*/ 2187807 w 2275119"/>
              <a:gd name="connsiteY52" fmla="*/ 2400300 h 6858000"/>
              <a:gd name="connsiteX53" fmla="*/ 2168757 w 2275119"/>
              <a:gd name="connsiteY53" fmla="*/ 2438400 h 6858000"/>
              <a:gd name="connsiteX54" fmla="*/ 2149707 w 2275119"/>
              <a:gd name="connsiteY54" fmla="*/ 2474913 h 6858000"/>
              <a:gd name="connsiteX55" fmla="*/ 2133832 w 2275119"/>
              <a:gd name="connsiteY55" fmla="*/ 2516188 h 6858000"/>
              <a:gd name="connsiteX56" fmla="*/ 2119544 w 2275119"/>
              <a:gd name="connsiteY56" fmla="*/ 2562225 h 6858000"/>
              <a:gd name="connsiteX57" fmla="*/ 2108432 w 2275119"/>
              <a:gd name="connsiteY57" fmla="*/ 2614613 h 6858000"/>
              <a:gd name="connsiteX58" fmla="*/ 2100494 w 2275119"/>
              <a:gd name="connsiteY58" fmla="*/ 2674938 h 6858000"/>
              <a:gd name="connsiteX59" fmla="*/ 2098907 w 2275119"/>
              <a:gd name="connsiteY59" fmla="*/ 2743200 h 6858000"/>
              <a:gd name="connsiteX60" fmla="*/ 2100494 w 2275119"/>
              <a:gd name="connsiteY60" fmla="*/ 2811463 h 6858000"/>
              <a:gd name="connsiteX61" fmla="*/ 2108432 w 2275119"/>
              <a:gd name="connsiteY61" fmla="*/ 2871788 h 6858000"/>
              <a:gd name="connsiteX62" fmla="*/ 2119544 w 2275119"/>
              <a:gd name="connsiteY62" fmla="*/ 2924175 h 6858000"/>
              <a:gd name="connsiteX63" fmla="*/ 2133832 w 2275119"/>
              <a:gd name="connsiteY63" fmla="*/ 2970213 h 6858000"/>
              <a:gd name="connsiteX64" fmla="*/ 2149707 w 2275119"/>
              <a:gd name="connsiteY64" fmla="*/ 3011488 h 6858000"/>
              <a:gd name="connsiteX65" fmla="*/ 2168757 w 2275119"/>
              <a:gd name="connsiteY65" fmla="*/ 3048000 h 6858000"/>
              <a:gd name="connsiteX66" fmla="*/ 2187807 w 2275119"/>
              <a:gd name="connsiteY66" fmla="*/ 3086100 h 6858000"/>
              <a:gd name="connsiteX67" fmla="*/ 2206857 w 2275119"/>
              <a:gd name="connsiteY67" fmla="*/ 3124200 h 6858000"/>
              <a:gd name="connsiteX68" fmla="*/ 2222732 w 2275119"/>
              <a:gd name="connsiteY68" fmla="*/ 3160713 h 6858000"/>
              <a:gd name="connsiteX69" fmla="*/ 2238607 w 2275119"/>
              <a:gd name="connsiteY69" fmla="*/ 3201988 h 6858000"/>
              <a:gd name="connsiteX70" fmla="*/ 2254482 w 2275119"/>
              <a:gd name="connsiteY70" fmla="*/ 3248025 h 6858000"/>
              <a:gd name="connsiteX71" fmla="*/ 2265594 w 2275119"/>
              <a:gd name="connsiteY71" fmla="*/ 3300413 h 6858000"/>
              <a:gd name="connsiteX72" fmla="*/ 2271944 w 2275119"/>
              <a:gd name="connsiteY72" fmla="*/ 3360738 h 6858000"/>
              <a:gd name="connsiteX73" fmla="*/ 2275119 w 2275119"/>
              <a:gd name="connsiteY73" fmla="*/ 3427413 h 6858000"/>
              <a:gd name="connsiteX74" fmla="*/ 2271944 w 2275119"/>
              <a:gd name="connsiteY74" fmla="*/ 3497263 h 6858000"/>
              <a:gd name="connsiteX75" fmla="*/ 2265594 w 2275119"/>
              <a:gd name="connsiteY75" fmla="*/ 3557588 h 6858000"/>
              <a:gd name="connsiteX76" fmla="*/ 2254482 w 2275119"/>
              <a:gd name="connsiteY76" fmla="*/ 3609975 h 6858000"/>
              <a:gd name="connsiteX77" fmla="*/ 2238607 w 2275119"/>
              <a:gd name="connsiteY77" fmla="*/ 3656013 h 6858000"/>
              <a:gd name="connsiteX78" fmla="*/ 2222732 w 2275119"/>
              <a:gd name="connsiteY78" fmla="*/ 3697288 h 6858000"/>
              <a:gd name="connsiteX79" fmla="*/ 2206857 w 2275119"/>
              <a:gd name="connsiteY79" fmla="*/ 3733800 h 6858000"/>
              <a:gd name="connsiteX80" fmla="*/ 2187807 w 2275119"/>
              <a:gd name="connsiteY80" fmla="*/ 3771900 h 6858000"/>
              <a:gd name="connsiteX81" fmla="*/ 2168757 w 2275119"/>
              <a:gd name="connsiteY81" fmla="*/ 3810000 h 6858000"/>
              <a:gd name="connsiteX82" fmla="*/ 2149707 w 2275119"/>
              <a:gd name="connsiteY82" fmla="*/ 3846513 h 6858000"/>
              <a:gd name="connsiteX83" fmla="*/ 2133832 w 2275119"/>
              <a:gd name="connsiteY83" fmla="*/ 3887788 h 6858000"/>
              <a:gd name="connsiteX84" fmla="*/ 2119544 w 2275119"/>
              <a:gd name="connsiteY84" fmla="*/ 3933825 h 6858000"/>
              <a:gd name="connsiteX85" fmla="*/ 2108432 w 2275119"/>
              <a:gd name="connsiteY85" fmla="*/ 3986213 h 6858000"/>
              <a:gd name="connsiteX86" fmla="*/ 2100494 w 2275119"/>
              <a:gd name="connsiteY86" fmla="*/ 4046538 h 6858000"/>
              <a:gd name="connsiteX87" fmla="*/ 2098907 w 2275119"/>
              <a:gd name="connsiteY87" fmla="*/ 4114800 h 6858000"/>
              <a:gd name="connsiteX88" fmla="*/ 2100494 w 2275119"/>
              <a:gd name="connsiteY88" fmla="*/ 4183063 h 6858000"/>
              <a:gd name="connsiteX89" fmla="*/ 2108432 w 2275119"/>
              <a:gd name="connsiteY89" fmla="*/ 4243388 h 6858000"/>
              <a:gd name="connsiteX90" fmla="*/ 2119544 w 2275119"/>
              <a:gd name="connsiteY90" fmla="*/ 4295775 h 6858000"/>
              <a:gd name="connsiteX91" fmla="*/ 2133832 w 2275119"/>
              <a:gd name="connsiteY91" fmla="*/ 4341813 h 6858000"/>
              <a:gd name="connsiteX92" fmla="*/ 2149707 w 2275119"/>
              <a:gd name="connsiteY92" fmla="*/ 4383088 h 6858000"/>
              <a:gd name="connsiteX93" fmla="*/ 2168757 w 2275119"/>
              <a:gd name="connsiteY93" fmla="*/ 4419600 h 6858000"/>
              <a:gd name="connsiteX94" fmla="*/ 2206857 w 2275119"/>
              <a:gd name="connsiteY94" fmla="*/ 4495800 h 6858000"/>
              <a:gd name="connsiteX95" fmla="*/ 2222732 w 2275119"/>
              <a:gd name="connsiteY95" fmla="*/ 4532313 h 6858000"/>
              <a:gd name="connsiteX96" fmla="*/ 2238607 w 2275119"/>
              <a:gd name="connsiteY96" fmla="*/ 4573588 h 6858000"/>
              <a:gd name="connsiteX97" fmla="*/ 2254482 w 2275119"/>
              <a:gd name="connsiteY97" fmla="*/ 4619625 h 6858000"/>
              <a:gd name="connsiteX98" fmla="*/ 2265594 w 2275119"/>
              <a:gd name="connsiteY98" fmla="*/ 4672013 h 6858000"/>
              <a:gd name="connsiteX99" fmla="*/ 2271944 w 2275119"/>
              <a:gd name="connsiteY99" fmla="*/ 4732338 h 6858000"/>
              <a:gd name="connsiteX100" fmla="*/ 2275119 w 2275119"/>
              <a:gd name="connsiteY100" fmla="*/ 4800600 h 6858000"/>
              <a:gd name="connsiteX101" fmla="*/ 2271944 w 2275119"/>
              <a:gd name="connsiteY101" fmla="*/ 4868863 h 6858000"/>
              <a:gd name="connsiteX102" fmla="*/ 2265594 w 2275119"/>
              <a:gd name="connsiteY102" fmla="*/ 4929188 h 6858000"/>
              <a:gd name="connsiteX103" fmla="*/ 2254482 w 2275119"/>
              <a:gd name="connsiteY103" fmla="*/ 4981575 h 6858000"/>
              <a:gd name="connsiteX104" fmla="*/ 2238607 w 2275119"/>
              <a:gd name="connsiteY104" fmla="*/ 5027613 h 6858000"/>
              <a:gd name="connsiteX105" fmla="*/ 2222732 w 2275119"/>
              <a:gd name="connsiteY105" fmla="*/ 5068888 h 6858000"/>
              <a:gd name="connsiteX106" fmla="*/ 2206857 w 2275119"/>
              <a:gd name="connsiteY106" fmla="*/ 5105400 h 6858000"/>
              <a:gd name="connsiteX107" fmla="*/ 2187807 w 2275119"/>
              <a:gd name="connsiteY107" fmla="*/ 5143500 h 6858000"/>
              <a:gd name="connsiteX108" fmla="*/ 2168757 w 2275119"/>
              <a:gd name="connsiteY108" fmla="*/ 5181600 h 6858000"/>
              <a:gd name="connsiteX109" fmla="*/ 2149707 w 2275119"/>
              <a:gd name="connsiteY109" fmla="*/ 5218113 h 6858000"/>
              <a:gd name="connsiteX110" fmla="*/ 2133832 w 2275119"/>
              <a:gd name="connsiteY110" fmla="*/ 5259388 h 6858000"/>
              <a:gd name="connsiteX111" fmla="*/ 2119544 w 2275119"/>
              <a:gd name="connsiteY111" fmla="*/ 5305425 h 6858000"/>
              <a:gd name="connsiteX112" fmla="*/ 2108432 w 2275119"/>
              <a:gd name="connsiteY112" fmla="*/ 5357813 h 6858000"/>
              <a:gd name="connsiteX113" fmla="*/ 2100494 w 2275119"/>
              <a:gd name="connsiteY113" fmla="*/ 5418138 h 6858000"/>
              <a:gd name="connsiteX114" fmla="*/ 2098907 w 2275119"/>
              <a:gd name="connsiteY114" fmla="*/ 5486400 h 6858000"/>
              <a:gd name="connsiteX115" fmla="*/ 2100494 w 2275119"/>
              <a:gd name="connsiteY115" fmla="*/ 5554663 h 6858000"/>
              <a:gd name="connsiteX116" fmla="*/ 2108432 w 2275119"/>
              <a:gd name="connsiteY116" fmla="*/ 5614988 h 6858000"/>
              <a:gd name="connsiteX117" fmla="*/ 2119544 w 2275119"/>
              <a:gd name="connsiteY117" fmla="*/ 5667375 h 6858000"/>
              <a:gd name="connsiteX118" fmla="*/ 2133832 w 2275119"/>
              <a:gd name="connsiteY118" fmla="*/ 5713413 h 6858000"/>
              <a:gd name="connsiteX119" fmla="*/ 2149707 w 2275119"/>
              <a:gd name="connsiteY119" fmla="*/ 5754688 h 6858000"/>
              <a:gd name="connsiteX120" fmla="*/ 2168757 w 2275119"/>
              <a:gd name="connsiteY120" fmla="*/ 5791200 h 6858000"/>
              <a:gd name="connsiteX121" fmla="*/ 2187807 w 2275119"/>
              <a:gd name="connsiteY121" fmla="*/ 5829300 h 6858000"/>
              <a:gd name="connsiteX122" fmla="*/ 2206857 w 2275119"/>
              <a:gd name="connsiteY122" fmla="*/ 5867400 h 6858000"/>
              <a:gd name="connsiteX123" fmla="*/ 2222732 w 2275119"/>
              <a:gd name="connsiteY123" fmla="*/ 5903913 h 6858000"/>
              <a:gd name="connsiteX124" fmla="*/ 2238607 w 2275119"/>
              <a:gd name="connsiteY124" fmla="*/ 5945188 h 6858000"/>
              <a:gd name="connsiteX125" fmla="*/ 2254482 w 2275119"/>
              <a:gd name="connsiteY125" fmla="*/ 5991225 h 6858000"/>
              <a:gd name="connsiteX126" fmla="*/ 2265594 w 2275119"/>
              <a:gd name="connsiteY126" fmla="*/ 6043613 h 6858000"/>
              <a:gd name="connsiteX127" fmla="*/ 2271944 w 2275119"/>
              <a:gd name="connsiteY127" fmla="*/ 6103938 h 6858000"/>
              <a:gd name="connsiteX128" fmla="*/ 2275119 w 2275119"/>
              <a:gd name="connsiteY128" fmla="*/ 6172200 h 6858000"/>
              <a:gd name="connsiteX129" fmla="*/ 2271944 w 2275119"/>
              <a:gd name="connsiteY129" fmla="*/ 6240463 h 6858000"/>
              <a:gd name="connsiteX130" fmla="*/ 2265594 w 2275119"/>
              <a:gd name="connsiteY130" fmla="*/ 6300788 h 6858000"/>
              <a:gd name="connsiteX131" fmla="*/ 2254482 w 2275119"/>
              <a:gd name="connsiteY131" fmla="*/ 6353175 h 6858000"/>
              <a:gd name="connsiteX132" fmla="*/ 2238607 w 2275119"/>
              <a:gd name="connsiteY132" fmla="*/ 6399213 h 6858000"/>
              <a:gd name="connsiteX133" fmla="*/ 2222732 w 2275119"/>
              <a:gd name="connsiteY133" fmla="*/ 6440488 h 6858000"/>
              <a:gd name="connsiteX134" fmla="*/ 2206857 w 2275119"/>
              <a:gd name="connsiteY134" fmla="*/ 6477000 h 6858000"/>
              <a:gd name="connsiteX135" fmla="*/ 2187807 w 2275119"/>
              <a:gd name="connsiteY135" fmla="*/ 6515100 h 6858000"/>
              <a:gd name="connsiteX136" fmla="*/ 2168757 w 2275119"/>
              <a:gd name="connsiteY136" fmla="*/ 6553200 h 6858000"/>
              <a:gd name="connsiteX137" fmla="*/ 2149707 w 2275119"/>
              <a:gd name="connsiteY137" fmla="*/ 6589713 h 6858000"/>
              <a:gd name="connsiteX138" fmla="*/ 2133832 w 2275119"/>
              <a:gd name="connsiteY138" fmla="*/ 6630988 h 6858000"/>
              <a:gd name="connsiteX139" fmla="*/ 2119544 w 2275119"/>
              <a:gd name="connsiteY139" fmla="*/ 6677025 h 6858000"/>
              <a:gd name="connsiteX140" fmla="*/ 2108432 w 2275119"/>
              <a:gd name="connsiteY140" fmla="*/ 6729413 h 6858000"/>
              <a:gd name="connsiteX141" fmla="*/ 2100494 w 2275119"/>
              <a:gd name="connsiteY141" fmla="*/ 6789738 h 6858000"/>
              <a:gd name="connsiteX142" fmla="*/ 2098907 w 2275119"/>
              <a:gd name="connsiteY142" fmla="*/ 6858000 h 6858000"/>
              <a:gd name="connsiteX143" fmla="*/ 1556068 w 2275119"/>
              <a:gd name="connsiteY143" fmla="*/ 6858000 h 6858000"/>
              <a:gd name="connsiteX144" fmla="*/ 1389294 w 2275119"/>
              <a:gd name="connsiteY144" fmla="*/ 6858000 h 6858000"/>
              <a:gd name="connsiteX145" fmla="*/ 0 w 2275119"/>
              <a:gd name="connsiteY1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275119" h="6858000">
                <a:moveTo>
                  <a:pt x="0" y="0"/>
                </a:moveTo>
                <a:lnTo>
                  <a:pt x="1389294" y="0"/>
                </a:lnTo>
                <a:lnTo>
                  <a:pt x="1556068" y="0"/>
                </a:lnTo>
                <a:lnTo>
                  <a:pt x="2098907" y="0"/>
                </a:lnTo>
                <a:lnTo>
                  <a:pt x="2100494" y="68263"/>
                </a:lnTo>
                <a:lnTo>
                  <a:pt x="2108432" y="128588"/>
                </a:lnTo>
                <a:lnTo>
                  <a:pt x="2119544" y="180975"/>
                </a:lnTo>
                <a:lnTo>
                  <a:pt x="2133832" y="227013"/>
                </a:lnTo>
                <a:lnTo>
                  <a:pt x="2149707" y="268288"/>
                </a:lnTo>
                <a:lnTo>
                  <a:pt x="2168757" y="304800"/>
                </a:lnTo>
                <a:lnTo>
                  <a:pt x="2187807" y="342900"/>
                </a:lnTo>
                <a:lnTo>
                  <a:pt x="2206857" y="381000"/>
                </a:lnTo>
                <a:lnTo>
                  <a:pt x="2222732" y="417513"/>
                </a:lnTo>
                <a:lnTo>
                  <a:pt x="2238607" y="458788"/>
                </a:lnTo>
                <a:lnTo>
                  <a:pt x="2254482" y="504825"/>
                </a:lnTo>
                <a:lnTo>
                  <a:pt x="2265594" y="557213"/>
                </a:lnTo>
                <a:lnTo>
                  <a:pt x="2271944" y="617538"/>
                </a:lnTo>
                <a:lnTo>
                  <a:pt x="2275119" y="685800"/>
                </a:lnTo>
                <a:lnTo>
                  <a:pt x="2271944" y="754063"/>
                </a:lnTo>
                <a:lnTo>
                  <a:pt x="2265594" y="814388"/>
                </a:lnTo>
                <a:lnTo>
                  <a:pt x="2254482" y="866775"/>
                </a:lnTo>
                <a:lnTo>
                  <a:pt x="2238607" y="912813"/>
                </a:lnTo>
                <a:lnTo>
                  <a:pt x="2222732" y="954088"/>
                </a:lnTo>
                <a:lnTo>
                  <a:pt x="2206857" y="990600"/>
                </a:lnTo>
                <a:lnTo>
                  <a:pt x="2187807" y="1028700"/>
                </a:lnTo>
                <a:lnTo>
                  <a:pt x="2168757" y="1066800"/>
                </a:lnTo>
                <a:lnTo>
                  <a:pt x="2149707" y="1103313"/>
                </a:lnTo>
                <a:lnTo>
                  <a:pt x="2133832" y="1144588"/>
                </a:lnTo>
                <a:lnTo>
                  <a:pt x="2119544" y="1190625"/>
                </a:lnTo>
                <a:lnTo>
                  <a:pt x="2108432" y="1243013"/>
                </a:lnTo>
                <a:lnTo>
                  <a:pt x="2100494" y="1303338"/>
                </a:lnTo>
                <a:lnTo>
                  <a:pt x="2098907" y="1371600"/>
                </a:lnTo>
                <a:lnTo>
                  <a:pt x="2100494" y="1439863"/>
                </a:lnTo>
                <a:lnTo>
                  <a:pt x="2108432" y="1500188"/>
                </a:lnTo>
                <a:lnTo>
                  <a:pt x="2119544" y="1552575"/>
                </a:lnTo>
                <a:lnTo>
                  <a:pt x="2133832" y="1598613"/>
                </a:lnTo>
                <a:lnTo>
                  <a:pt x="2149707" y="1639888"/>
                </a:lnTo>
                <a:lnTo>
                  <a:pt x="2168757" y="1676400"/>
                </a:lnTo>
                <a:lnTo>
                  <a:pt x="2187807" y="1714500"/>
                </a:lnTo>
                <a:lnTo>
                  <a:pt x="2206857" y="1752600"/>
                </a:lnTo>
                <a:lnTo>
                  <a:pt x="2222732" y="1789113"/>
                </a:lnTo>
                <a:lnTo>
                  <a:pt x="2238607" y="1830388"/>
                </a:lnTo>
                <a:lnTo>
                  <a:pt x="2254482" y="1876425"/>
                </a:lnTo>
                <a:lnTo>
                  <a:pt x="2265594" y="1928813"/>
                </a:lnTo>
                <a:lnTo>
                  <a:pt x="2271944" y="1989138"/>
                </a:lnTo>
                <a:lnTo>
                  <a:pt x="2275119" y="2057400"/>
                </a:lnTo>
                <a:lnTo>
                  <a:pt x="2271944" y="2125663"/>
                </a:lnTo>
                <a:lnTo>
                  <a:pt x="2265594" y="2185988"/>
                </a:lnTo>
                <a:lnTo>
                  <a:pt x="2254482" y="2238375"/>
                </a:lnTo>
                <a:lnTo>
                  <a:pt x="2238607" y="2284413"/>
                </a:lnTo>
                <a:lnTo>
                  <a:pt x="2222732" y="2325688"/>
                </a:lnTo>
                <a:lnTo>
                  <a:pt x="2206857" y="2362200"/>
                </a:lnTo>
                <a:lnTo>
                  <a:pt x="2187807" y="2400300"/>
                </a:lnTo>
                <a:lnTo>
                  <a:pt x="2168757" y="2438400"/>
                </a:lnTo>
                <a:lnTo>
                  <a:pt x="2149707" y="2474913"/>
                </a:lnTo>
                <a:lnTo>
                  <a:pt x="2133832" y="2516188"/>
                </a:lnTo>
                <a:lnTo>
                  <a:pt x="2119544" y="2562225"/>
                </a:lnTo>
                <a:lnTo>
                  <a:pt x="2108432" y="2614613"/>
                </a:lnTo>
                <a:lnTo>
                  <a:pt x="2100494" y="2674938"/>
                </a:lnTo>
                <a:lnTo>
                  <a:pt x="2098907" y="2743200"/>
                </a:lnTo>
                <a:lnTo>
                  <a:pt x="2100494" y="2811463"/>
                </a:lnTo>
                <a:lnTo>
                  <a:pt x="2108432" y="2871788"/>
                </a:lnTo>
                <a:lnTo>
                  <a:pt x="2119544" y="2924175"/>
                </a:lnTo>
                <a:lnTo>
                  <a:pt x="2133832" y="2970213"/>
                </a:lnTo>
                <a:lnTo>
                  <a:pt x="2149707" y="3011488"/>
                </a:lnTo>
                <a:lnTo>
                  <a:pt x="2168757" y="3048000"/>
                </a:lnTo>
                <a:lnTo>
                  <a:pt x="2187807" y="3086100"/>
                </a:lnTo>
                <a:lnTo>
                  <a:pt x="2206857" y="3124200"/>
                </a:lnTo>
                <a:lnTo>
                  <a:pt x="2222732" y="3160713"/>
                </a:lnTo>
                <a:lnTo>
                  <a:pt x="2238607" y="3201988"/>
                </a:lnTo>
                <a:lnTo>
                  <a:pt x="2254482" y="3248025"/>
                </a:lnTo>
                <a:lnTo>
                  <a:pt x="2265594" y="3300413"/>
                </a:lnTo>
                <a:lnTo>
                  <a:pt x="2271944" y="3360738"/>
                </a:lnTo>
                <a:lnTo>
                  <a:pt x="2275119" y="3427413"/>
                </a:lnTo>
                <a:lnTo>
                  <a:pt x="2271944" y="3497263"/>
                </a:lnTo>
                <a:lnTo>
                  <a:pt x="2265594" y="3557588"/>
                </a:lnTo>
                <a:lnTo>
                  <a:pt x="2254482" y="3609975"/>
                </a:lnTo>
                <a:lnTo>
                  <a:pt x="2238607" y="3656013"/>
                </a:lnTo>
                <a:lnTo>
                  <a:pt x="2222732" y="3697288"/>
                </a:lnTo>
                <a:lnTo>
                  <a:pt x="2206857" y="3733800"/>
                </a:lnTo>
                <a:lnTo>
                  <a:pt x="2187807" y="3771900"/>
                </a:lnTo>
                <a:lnTo>
                  <a:pt x="2168757" y="3810000"/>
                </a:lnTo>
                <a:lnTo>
                  <a:pt x="2149707" y="3846513"/>
                </a:lnTo>
                <a:lnTo>
                  <a:pt x="2133832" y="3887788"/>
                </a:lnTo>
                <a:lnTo>
                  <a:pt x="2119544" y="3933825"/>
                </a:lnTo>
                <a:lnTo>
                  <a:pt x="2108432" y="3986213"/>
                </a:lnTo>
                <a:lnTo>
                  <a:pt x="2100494" y="4046538"/>
                </a:lnTo>
                <a:lnTo>
                  <a:pt x="2098907" y="4114800"/>
                </a:lnTo>
                <a:lnTo>
                  <a:pt x="2100494" y="4183063"/>
                </a:lnTo>
                <a:lnTo>
                  <a:pt x="2108432" y="4243388"/>
                </a:lnTo>
                <a:lnTo>
                  <a:pt x="2119544" y="4295775"/>
                </a:lnTo>
                <a:lnTo>
                  <a:pt x="2133832" y="4341813"/>
                </a:lnTo>
                <a:lnTo>
                  <a:pt x="2149707" y="4383088"/>
                </a:lnTo>
                <a:lnTo>
                  <a:pt x="2168757" y="4419600"/>
                </a:lnTo>
                <a:lnTo>
                  <a:pt x="2206857" y="4495800"/>
                </a:lnTo>
                <a:lnTo>
                  <a:pt x="2222732" y="4532313"/>
                </a:lnTo>
                <a:lnTo>
                  <a:pt x="2238607" y="4573588"/>
                </a:lnTo>
                <a:lnTo>
                  <a:pt x="2254482" y="4619625"/>
                </a:lnTo>
                <a:lnTo>
                  <a:pt x="2265594" y="4672013"/>
                </a:lnTo>
                <a:lnTo>
                  <a:pt x="2271944" y="4732338"/>
                </a:lnTo>
                <a:lnTo>
                  <a:pt x="2275119" y="4800600"/>
                </a:lnTo>
                <a:lnTo>
                  <a:pt x="2271944" y="4868863"/>
                </a:lnTo>
                <a:lnTo>
                  <a:pt x="2265594" y="4929188"/>
                </a:lnTo>
                <a:lnTo>
                  <a:pt x="2254482" y="4981575"/>
                </a:lnTo>
                <a:lnTo>
                  <a:pt x="2238607" y="5027613"/>
                </a:lnTo>
                <a:lnTo>
                  <a:pt x="2222732" y="5068888"/>
                </a:lnTo>
                <a:lnTo>
                  <a:pt x="2206857" y="5105400"/>
                </a:lnTo>
                <a:lnTo>
                  <a:pt x="2187807" y="5143500"/>
                </a:lnTo>
                <a:lnTo>
                  <a:pt x="2168757" y="5181600"/>
                </a:lnTo>
                <a:lnTo>
                  <a:pt x="2149707" y="5218113"/>
                </a:lnTo>
                <a:lnTo>
                  <a:pt x="2133832" y="5259388"/>
                </a:lnTo>
                <a:lnTo>
                  <a:pt x="2119544" y="5305425"/>
                </a:lnTo>
                <a:lnTo>
                  <a:pt x="2108432" y="5357813"/>
                </a:lnTo>
                <a:lnTo>
                  <a:pt x="2100494" y="5418138"/>
                </a:lnTo>
                <a:lnTo>
                  <a:pt x="2098907" y="5486400"/>
                </a:lnTo>
                <a:lnTo>
                  <a:pt x="2100494" y="5554663"/>
                </a:lnTo>
                <a:lnTo>
                  <a:pt x="2108432" y="5614988"/>
                </a:lnTo>
                <a:lnTo>
                  <a:pt x="2119544" y="5667375"/>
                </a:lnTo>
                <a:lnTo>
                  <a:pt x="2133832" y="5713413"/>
                </a:lnTo>
                <a:lnTo>
                  <a:pt x="2149707" y="5754688"/>
                </a:lnTo>
                <a:lnTo>
                  <a:pt x="2168757" y="5791200"/>
                </a:lnTo>
                <a:lnTo>
                  <a:pt x="2187807" y="5829300"/>
                </a:lnTo>
                <a:lnTo>
                  <a:pt x="2206857" y="5867400"/>
                </a:lnTo>
                <a:lnTo>
                  <a:pt x="2222732" y="5903913"/>
                </a:lnTo>
                <a:lnTo>
                  <a:pt x="2238607" y="5945188"/>
                </a:lnTo>
                <a:lnTo>
                  <a:pt x="2254482" y="5991225"/>
                </a:lnTo>
                <a:lnTo>
                  <a:pt x="2265594" y="6043613"/>
                </a:lnTo>
                <a:lnTo>
                  <a:pt x="2271944" y="6103938"/>
                </a:lnTo>
                <a:lnTo>
                  <a:pt x="2275119" y="6172200"/>
                </a:lnTo>
                <a:lnTo>
                  <a:pt x="2271944" y="6240463"/>
                </a:lnTo>
                <a:lnTo>
                  <a:pt x="2265594" y="6300788"/>
                </a:lnTo>
                <a:lnTo>
                  <a:pt x="2254482" y="6353175"/>
                </a:lnTo>
                <a:lnTo>
                  <a:pt x="2238607" y="6399213"/>
                </a:lnTo>
                <a:lnTo>
                  <a:pt x="2222732" y="6440488"/>
                </a:lnTo>
                <a:lnTo>
                  <a:pt x="2206857" y="6477000"/>
                </a:lnTo>
                <a:lnTo>
                  <a:pt x="2187807" y="6515100"/>
                </a:lnTo>
                <a:lnTo>
                  <a:pt x="2168757" y="6553200"/>
                </a:lnTo>
                <a:lnTo>
                  <a:pt x="2149707" y="6589713"/>
                </a:lnTo>
                <a:lnTo>
                  <a:pt x="2133832" y="6630988"/>
                </a:lnTo>
                <a:lnTo>
                  <a:pt x="2119544" y="6677025"/>
                </a:lnTo>
                <a:lnTo>
                  <a:pt x="2108432" y="6729413"/>
                </a:lnTo>
                <a:lnTo>
                  <a:pt x="2100494" y="6789738"/>
                </a:lnTo>
                <a:lnTo>
                  <a:pt x="2098907" y="6858000"/>
                </a:lnTo>
                <a:lnTo>
                  <a:pt x="1556068" y="6858000"/>
                </a:lnTo>
                <a:lnTo>
                  <a:pt x="138929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AE1F77-1EC8-47BA-A381-B6618A2FC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670BF-18DE-4002-96AE-38C149F68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0" y="1429305"/>
            <a:ext cx="8534400" cy="5046309"/>
          </a:xfrm>
        </p:spPr>
        <p:txBody>
          <a:bodyPr>
            <a:noAutofit/>
          </a:bodyPr>
          <a:lstStyle/>
          <a:p>
            <a:r>
              <a:rPr lang="en-US" sz="2800" dirty="0"/>
              <a:t>Tuition</a:t>
            </a:r>
          </a:p>
          <a:p>
            <a:r>
              <a:rPr lang="en-US" sz="2800" dirty="0"/>
              <a:t>Non-tuition-related fees (registration fee, graduation fee, lab fee, etc.)</a:t>
            </a:r>
          </a:p>
          <a:p>
            <a:r>
              <a:rPr lang="en-US" sz="2800" dirty="0"/>
              <a:t>Textbooks (buy, rent, access online)</a:t>
            </a:r>
          </a:p>
          <a:p>
            <a:r>
              <a:rPr lang="en-US" sz="2800" dirty="0"/>
              <a:t>Supplies (computer, printer, etc.)</a:t>
            </a:r>
          </a:p>
          <a:p>
            <a:r>
              <a:rPr lang="en-US" sz="2800" dirty="0"/>
              <a:t>Housing</a:t>
            </a:r>
          </a:p>
          <a:p>
            <a:r>
              <a:rPr lang="en-US" sz="2800" dirty="0"/>
              <a:t>Transportation</a:t>
            </a:r>
          </a:p>
          <a:p>
            <a:r>
              <a:rPr lang="en-US" sz="2800" dirty="0"/>
              <a:t>Food and/or meal plans</a:t>
            </a:r>
          </a:p>
          <a:p>
            <a:r>
              <a:rPr lang="en-US" sz="2800" dirty="0"/>
              <a:t>Living expenses</a:t>
            </a:r>
          </a:p>
        </p:txBody>
      </p:sp>
    </p:spTree>
    <p:extLst>
      <p:ext uri="{BB962C8B-B14F-4D97-AF65-F5344CB8AC3E}">
        <p14:creationId xmlns:p14="http://schemas.microsoft.com/office/powerpoint/2010/main" val="154474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B79D0-9C26-41D8-8CBD-EC942ADB5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5984274" cy="1492132"/>
          </a:xfrm>
        </p:spPr>
        <p:txBody>
          <a:bodyPr>
            <a:normAutofit/>
          </a:bodyPr>
          <a:lstStyle/>
          <a:p>
            <a:r>
              <a:rPr lang="en-US" dirty="0"/>
              <a:t>Tuition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71A8A-C2D9-4DB0-B983-671C748B2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6525340" cy="40850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hlinkClick r:id="rId2"/>
              </a:rPr>
              <a:t>https://uwhelp.wisconsin.edu/pay-for-college/tuition-costs/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0F5713B-AFB0-4F20-A8B1-5DD2BAF50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06326" y="752379"/>
            <a:ext cx="3552247" cy="534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47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C086F-2575-4C9E-B7C0-F80691795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the Net price?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22354-4815-4609-82A9-BF78393C6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51752"/>
            <a:ext cx="10178322" cy="3506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The Net price is the amount that a student pays to attend an institution in a single academic year AFTER subtracting scholarships and grants the student receives.  Scholarships and grants are forms of financial aid that a student does not have to pay back.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>
                <a:hlinkClick r:id="rId2"/>
              </a:rPr>
              <a:t>https://collegecost.ed.gov/netpricecenter.aspx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94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C21AE-172A-4EDC-960C-D76F56A26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142043"/>
            <a:ext cx="9730647" cy="79899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What’s the net price?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CE781F-BAC9-406C-AF87-F0957C523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7384" y="941033"/>
            <a:ext cx="10560220" cy="566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70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7C615D28-8D37-47CB-9D5B-9ACFDA308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EADCCF-CA41-4FF0-8280-B1EE94C43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804336"/>
            <a:ext cx="5880100" cy="1508402"/>
          </a:xfrm>
        </p:spPr>
        <p:txBody>
          <a:bodyPr>
            <a:normAutofit fontScale="90000"/>
          </a:bodyPr>
          <a:lstStyle/>
          <a:p>
            <a:r>
              <a:rPr lang="en-US" sz="4300" dirty="0"/>
              <a:t>Scholarships, Grants, loans and work study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7E07C34-9114-4A5F-A7A3-72967E1CD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767" y="2362033"/>
            <a:ext cx="4599632" cy="3807948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2400" dirty="0"/>
              <a:t>$</a:t>
            </a:r>
            <a:r>
              <a:rPr lang="en-US" sz="2400" dirty="0" err="1"/>
              <a:t>cholarships</a:t>
            </a:r>
            <a:r>
              <a:rPr lang="en-US" sz="2400" dirty="0"/>
              <a:t>: FREE MONEY</a:t>
            </a:r>
          </a:p>
          <a:p>
            <a:endParaRPr lang="en-US" sz="2400" dirty="0"/>
          </a:p>
          <a:p>
            <a:r>
              <a:rPr lang="en-US" sz="2400" dirty="0"/>
              <a:t>Grants: typically, do not need to be repaid</a:t>
            </a:r>
          </a:p>
          <a:p>
            <a:endParaRPr lang="en-US" sz="2400" dirty="0"/>
          </a:p>
          <a:p>
            <a:r>
              <a:rPr lang="en-US" sz="2400" dirty="0"/>
              <a:t>Loans: need to be repaid</a:t>
            </a:r>
          </a:p>
          <a:p>
            <a:endParaRPr lang="en-US" sz="2400" dirty="0"/>
          </a:p>
          <a:p>
            <a:r>
              <a:rPr lang="en-US" sz="2400" dirty="0"/>
              <a:t>Work study: money you earn while enrolled in college (must be eligible for it as determined by the FAFSA)</a:t>
            </a:r>
          </a:p>
        </p:txBody>
      </p:sp>
      <p:sp>
        <p:nvSpPr>
          <p:cNvPr id="1029" name="Freeform: Shape 72">
            <a:extLst>
              <a:ext uri="{FF2B5EF4-FFF2-40B4-BE49-F238E27FC236}">
                <a16:creationId xmlns:a16="http://schemas.microsoft.com/office/drawing/2014/main" id="{009A1112-239E-4149-B803-9EC081E37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0946" y="2529102"/>
            <a:ext cx="3361914" cy="3357830"/>
          </a:xfrm>
          <a:custGeom>
            <a:avLst/>
            <a:gdLst>
              <a:gd name="connsiteX0" fmla="*/ 3095991 w 6191980"/>
              <a:gd name="connsiteY0" fmla="*/ 0 h 6184462"/>
              <a:gd name="connsiteX1" fmla="*/ 3156069 w 6191980"/>
              <a:gd name="connsiteY1" fmla="*/ 5631 h 6184462"/>
              <a:gd name="connsiteX2" fmla="*/ 3214272 w 6191980"/>
              <a:gd name="connsiteY2" fmla="*/ 20652 h 6184462"/>
              <a:gd name="connsiteX3" fmla="*/ 3270598 w 6191980"/>
              <a:gd name="connsiteY3" fmla="*/ 43182 h 6184462"/>
              <a:gd name="connsiteX4" fmla="*/ 3328798 w 6191980"/>
              <a:gd name="connsiteY4" fmla="*/ 71344 h 6184462"/>
              <a:gd name="connsiteX5" fmla="*/ 3383247 w 6191980"/>
              <a:gd name="connsiteY5" fmla="*/ 103262 h 6184462"/>
              <a:gd name="connsiteX6" fmla="*/ 3439573 w 6191980"/>
              <a:gd name="connsiteY6" fmla="*/ 137057 h 6184462"/>
              <a:gd name="connsiteX7" fmla="*/ 3495897 w 6191980"/>
              <a:gd name="connsiteY7" fmla="*/ 167096 h 6184462"/>
              <a:gd name="connsiteX8" fmla="*/ 3552221 w 6191980"/>
              <a:gd name="connsiteY8" fmla="*/ 197137 h 6184462"/>
              <a:gd name="connsiteX9" fmla="*/ 3606669 w 6191980"/>
              <a:gd name="connsiteY9" fmla="*/ 219666 h 6184462"/>
              <a:gd name="connsiteX10" fmla="*/ 3666749 w 6191980"/>
              <a:gd name="connsiteY10" fmla="*/ 234686 h 6184462"/>
              <a:gd name="connsiteX11" fmla="*/ 3724950 w 6191980"/>
              <a:gd name="connsiteY11" fmla="*/ 242197 h 6184462"/>
              <a:gd name="connsiteX12" fmla="*/ 3786907 w 6191980"/>
              <a:gd name="connsiteY12" fmla="*/ 242197 h 6184462"/>
              <a:gd name="connsiteX13" fmla="*/ 3850743 w 6191980"/>
              <a:gd name="connsiteY13" fmla="*/ 238443 h 6184462"/>
              <a:gd name="connsiteX14" fmla="*/ 3914577 w 6191980"/>
              <a:gd name="connsiteY14" fmla="*/ 230932 h 6184462"/>
              <a:gd name="connsiteX15" fmla="*/ 3978413 w 6191980"/>
              <a:gd name="connsiteY15" fmla="*/ 221545 h 6184462"/>
              <a:gd name="connsiteX16" fmla="*/ 4042247 w 6191980"/>
              <a:gd name="connsiteY16" fmla="*/ 214035 h 6184462"/>
              <a:gd name="connsiteX17" fmla="*/ 4106083 w 6191980"/>
              <a:gd name="connsiteY17" fmla="*/ 208401 h 6184462"/>
              <a:gd name="connsiteX18" fmla="*/ 4166161 w 6191980"/>
              <a:gd name="connsiteY18" fmla="*/ 210279 h 6184462"/>
              <a:gd name="connsiteX19" fmla="*/ 4224364 w 6191980"/>
              <a:gd name="connsiteY19" fmla="*/ 217789 h 6184462"/>
              <a:gd name="connsiteX20" fmla="*/ 4280690 w 6191980"/>
              <a:gd name="connsiteY20" fmla="*/ 234686 h 6184462"/>
              <a:gd name="connsiteX21" fmla="*/ 4327628 w 6191980"/>
              <a:gd name="connsiteY21" fmla="*/ 259094 h 6184462"/>
              <a:gd name="connsiteX22" fmla="*/ 4372686 w 6191980"/>
              <a:gd name="connsiteY22" fmla="*/ 291012 h 6184462"/>
              <a:gd name="connsiteX23" fmla="*/ 4412114 w 6191980"/>
              <a:gd name="connsiteY23" fmla="*/ 328561 h 6184462"/>
              <a:gd name="connsiteX24" fmla="*/ 4451542 w 6191980"/>
              <a:gd name="connsiteY24" fmla="*/ 371743 h 6184462"/>
              <a:gd name="connsiteX25" fmla="*/ 4487214 w 6191980"/>
              <a:gd name="connsiteY25" fmla="*/ 416803 h 6184462"/>
              <a:gd name="connsiteX26" fmla="*/ 4522886 w 6191980"/>
              <a:gd name="connsiteY26" fmla="*/ 463741 h 6184462"/>
              <a:gd name="connsiteX27" fmla="*/ 4558559 w 6191980"/>
              <a:gd name="connsiteY27" fmla="*/ 510678 h 6184462"/>
              <a:gd name="connsiteX28" fmla="*/ 4594231 w 6191980"/>
              <a:gd name="connsiteY28" fmla="*/ 555737 h 6184462"/>
              <a:gd name="connsiteX29" fmla="*/ 4631782 w 6191980"/>
              <a:gd name="connsiteY29" fmla="*/ 598919 h 6184462"/>
              <a:gd name="connsiteX30" fmla="*/ 4674964 w 6191980"/>
              <a:gd name="connsiteY30" fmla="*/ 636471 h 6184462"/>
              <a:gd name="connsiteX31" fmla="*/ 4716270 w 6191980"/>
              <a:gd name="connsiteY31" fmla="*/ 670266 h 6184462"/>
              <a:gd name="connsiteX32" fmla="*/ 4763206 w 6191980"/>
              <a:gd name="connsiteY32" fmla="*/ 696549 h 6184462"/>
              <a:gd name="connsiteX33" fmla="*/ 4813899 w 6191980"/>
              <a:gd name="connsiteY33" fmla="*/ 719079 h 6184462"/>
              <a:gd name="connsiteX34" fmla="*/ 4868345 w 6191980"/>
              <a:gd name="connsiteY34" fmla="*/ 737854 h 6184462"/>
              <a:gd name="connsiteX35" fmla="*/ 4924669 w 6191980"/>
              <a:gd name="connsiteY35" fmla="*/ 754751 h 6184462"/>
              <a:gd name="connsiteX36" fmla="*/ 4980995 w 6191980"/>
              <a:gd name="connsiteY36" fmla="*/ 769772 h 6184462"/>
              <a:gd name="connsiteX37" fmla="*/ 5039198 w 6191980"/>
              <a:gd name="connsiteY37" fmla="*/ 784792 h 6184462"/>
              <a:gd name="connsiteX38" fmla="*/ 5093644 w 6191980"/>
              <a:gd name="connsiteY38" fmla="*/ 801690 h 6184462"/>
              <a:gd name="connsiteX39" fmla="*/ 5148091 w 6191980"/>
              <a:gd name="connsiteY39" fmla="*/ 820464 h 6184462"/>
              <a:gd name="connsiteX40" fmla="*/ 5198784 w 6191980"/>
              <a:gd name="connsiteY40" fmla="*/ 842995 h 6184462"/>
              <a:gd name="connsiteX41" fmla="*/ 5243845 w 6191980"/>
              <a:gd name="connsiteY41" fmla="*/ 871157 h 6184462"/>
              <a:gd name="connsiteX42" fmla="*/ 5285151 w 6191980"/>
              <a:gd name="connsiteY42" fmla="*/ 904952 h 6184462"/>
              <a:gd name="connsiteX43" fmla="*/ 5318944 w 6191980"/>
              <a:gd name="connsiteY43" fmla="*/ 946257 h 6184462"/>
              <a:gd name="connsiteX44" fmla="*/ 5347108 w 6191980"/>
              <a:gd name="connsiteY44" fmla="*/ 991317 h 6184462"/>
              <a:gd name="connsiteX45" fmla="*/ 5369636 w 6191980"/>
              <a:gd name="connsiteY45" fmla="*/ 1042007 h 6184462"/>
              <a:gd name="connsiteX46" fmla="*/ 5388410 w 6191980"/>
              <a:gd name="connsiteY46" fmla="*/ 1096456 h 6184462"/>
              <a:gd name="connsiteX47" fmla="*/ 5405308 w 6191980"/>
              <a:gd name="connsiteY47" fmla="*/ 1150903 h 6184462"/>
              <a:gd name="connsiteX48" fmla="*/ 5420328 w 6191980"/>
              <a:gd name="connsiteY48" fmla="*/ 1209105 h 6184462"/>
              <a:gd name="connsiteX49" fmla="*/ 5435349 w 6191980"/>
              <a:gd name="connsiteY49" fmla="*/ 1265429 h 6184462"/>
              <a:gd name="connsiteX50" fmla="*/ 5452246 w 6191980"/>
              <a:gd name="connsiteY50" fmla="*/ 1321755 h 6184462"/>
              <a:gd name="connsiteX51" fmla="*/ 5471021 w 6191980"/>
              <a:gd name="connsiteY51" fmla="*/ 1376203 h 6184462"/>
              <a:gd name="connsiteX52" fmla="*/ 5493550 w 6191980"/>
              <a:gd name="connsiteY52" fmla="*/ 1426896 h 6184462"/>
              <a:gd name="connsiteX53" fmla="*/ 5519836 w 6191980"/>
              <a:gd name="connsiteY53" fmla="*/ 1473832 h 6184462"/>
              <a:gd name="connsiteX54" fmla="*/ 5553632 w 6191980"/>
              <a:gd name="connsiteY54" fmla="*/ 1515138 h 6184462"/>
              <a:gd name="connsiteX55" fmla="*/ 5591181 w 6191980"/>
              <a:gd name="connsiteY55" fmla="*/ 1558320 h 6184462"/>
              <a:gd name="connsiteX56" fmla="*/ 5634364 w 6191980"/>
              <a:gd name="connsiteY56" fmla="*/ 1595869 h 6184462"/>
              <a:gd name="connsiteX57" fmla="*/ 5679425 w 6191980"/>
              <a:gd name="connsiteY57" fmla="*/ 1631541 h 6184462"/>
              <a:gd name="connsiteX58" fmla="*/ 5728238 w 6191980"/>
              <a:gd name="connsiteY58" fmla="*/ 1667213 h 6184462"/>
              <a:gd name="connsiteX59" fmla="*/ 5775175 w 6191980"/>
              <a:gd name="connsiteY59" fmla="*/ 1702885 h 6184462"/>
              <a:gd name="connsiteX60" fmla="*/ 5820236 w 6191980"/>
              <a:gd name="connsiteY60" fmla="*/ 1738560 h 6184462"/>
              <a:gd name="connsiteX61" fmla="*/ 5863416 w 6191980"/>
              <a:gd name="connsiteY61" fmla="*/ 1777986 h 6184462"/>
              <a:gd name="connsiteX62" fmla="*/ 5900968 w 6191980"/>
              <a:gd name="connsiteY62" fmla="*/ 1817414 h 6184462"/>
              <a:gd name="connsiteX63" fmla="*/ 5932886 w 6191980"/>
              <a:gd name="connsiteY63" fmla="*/ 1862474 h 6184462"/>
              <a:gd name="connsiteX64" fmla="*/ 5957294 w 6191980"/>
              <a:gd name="connsiteY64" fmla="*/ 1909410 h 6184462"/>
              <a:gd name="connsiteX65" fmla="*/ 5974191 w 6191980"/>
              <a:gd name="connsiteY65" fmla="*/ 1965736 h 6184462"/>
              <a:gd name="connsiteX66" fmla="*/ 5981700 w 6191980"/>
              <a:gd name="connsiteY66" fmla="*/ 2023938 h 6184462"/>
              <a:gd name="connsiteX67" fmla="*/ 5983578 w 6191980"/>
              <a:gd name="connsiteY67" fmla="*/ 2084018 h 6184462"/>
              <a:gd name="connsiteX68" fmla="*/ 5977945 w 6191980"/>
              <a:gd name="connsiteY68" fmla="*/ 2147852 h 6184462"/>
              <a:gd name="connsiteX69" fmla="*/ 5970435 w 6191980"/>
              <a:gd name="connsiteY69" fmla="*/ 2211686 h 6184462"/>
              <a:gd name="connsiteX70" fmla="*/ 5961048 w 6191980"/>
              <a:gd name="connsiteY70" fmla="*/ 2275522 h 6184462"/>
              <a:gd name="connsiteX71" fmla="*/ 5953538 w 6191980"/>
              <a:gd name="connsiteY71" fmla="*/ 2339356 h 6184462"/>
              <a:gd name="connsiteX72" fmla="*/ 5949784 w 6191980"/>
              <a:gd name="connsiteY72" fmla="*/ 2403192 h 6184462"/>
              <a:gd name="connsiteX73" fmla="*/ 5949784 w 6191980"/>
              <a:gd name="connsiteY73" fmla="*/ 2465149 h 6184462"/>
              <a:gd name="connsiteX74" fmla="*/ 5957294 w 6191980"/>
              <a:gd name="connsiteY74" fmla="*/ 2523350 h 6184462"/>
              <a:gd name="connsiteX75" fmla="*/ 5972312 w 6191980"/>
              <a:gd name="connsiteY75" fmla="*/ 2581552 h 6184462"/>
              <a:gd name="connsiteX76" fmla="*/ 5994843 w 6191980"/>
              <a:gd name="connsiteY76" fmla="*/ 2636001 h 6184462"/>
              <a:gd name="connsiteX77" fmla="*/ 6024884 w 6191980"/>
              <a:gd name="connsiteY77" fmla="*/ 2692325 h 6184462"/>
              <a:gd name="connsiteX78" fmla="*/ 6054922 w 6191980"/>
              <a:gd name="connsiteY78" fmla="*/ 2748651 h 6184462"/>
              <a:gd name="connsiteX79" fmla="*/ 6088718 w 6191980"/>
              <a:gd name="connsiteY79" fmla="*/ 2804974 h 6184462"/>
              <a:gd name="connsiteX80" fmla="*/ 6120634 w 6191980"/>
              <a:gd name="connsiteY80" fmla="*/ 2859423 h 6184462"/>
              <a:gd name="connsiteX81" fmla="*/ 6148798 w 6191980"/>
              <a:gd name="connsiteY81" fmla="*/ 2917624 h 6184462"/>
              <a:gd name="connsiteX82" fmla="*/ 6171326 w 6191980"/>
              <a:gd name="connsiteY82" fmla="*/ 2973950 h 6184462"/>
              <a:gd name="connsiteX83" fmla="*/ 6186347 w 6191980"/>
              <a:gd name="connsiteY83" fmla="*/ 3032152 h 6184462"/>
              <a:gd name="connsiteX84" fmla="*/ 6191980 w 6191980"/>
              <a:gd name="connsiteY84" fmla="*/ 3092230 h 6184462"/>
              <a:gd name="connsiteX85" fmla="*/ 6186347 w 6191980"/>
              <a:gd name="connsiteY85" fmla="*/ 3152310 h 6184462"/>
              <a:gd name="connsiteX86" fmla="*/ 6171326 w 6191980"/>
              <a:gd name="connsiteY86" fmla="*/ 3210513 h 6184462"/>
              <a:gd name="connsiteX87" fmla="*/ 6148798 w 6191980"/>
              <a:gd name="connsiteY87" fmla="*/ 3266839 h 6184462"/>
              <a:gd name="connsiteX88" fmla="*/ 6120634 w 6191980"/>
              <a:gd name="connsiteY88" fmla="*/ 3325039 h 6184462"/>
              <a:gd name="connsiteX89" fmla="*/ 6088718 w 6191980"/>
              <a:gd name="connsiteY89" fmla="*/ 3379488 h 6184462"/>
              <a:gd name="connsiteX90" fmla="*/ 6054922 w 6191980"/>
              <a:gd name="connsiteY90" fmla="*/ 3435814 h 6184462"/>
              <a:gd name="connsiteX91" fmla="*/ 6024884 w 6191980"/>
              <a:gd name="connsiteY91" fmla="*/ 3492137 h 6184462"/>
              <a:gd name="connsiteX92" fmla="*/ 5994843 w 6191980"/>
              <a:gd name="connsiteY92" fmla="*/ 3548461 h 6184462"/>
              <a:gd name="connsiteX93" fmla="*/ 5972312 w 6191980"/>
              <a:gd name="connsiteY93" fmla="*/ 3602910 h 6184462"/>
              <a:gd name="connsiteX94" fmla="*/ 5957294 w 6191980"/>
              <a:gd name="connsiteY94" fmla="*/ 3661113 h 6184462"/>
              <a:gd name="connsiteX95" fmla="*/ 5949784 w 6191980"/>
              <a:gd name="connsiteY95" fmla="*/ 3719313 h 6184462"/>
              <a:gd name="connsiteX96" fmla="*/ 5949784 w 6191980"/>
              <a:gd name="connsiteY96" fmla="*/ 3781272 h 6184462"/>
              <a:gd name="connsiteX97" fmla="*/ 5953538 w 6191980"/>
              <a:gd name="connsiteY97" fmla="*/ 3845106 h 6184462"/>
              <a:gd name="connsiteX98" fmla="*/ 5961048 w 6191980"/>
              <a:gd name="connsiteY98" fmla="*/ 3908940 h 6184462"/>
              <a:gd name="connsiteX99" fmla="*/ 5970435 w 6191980"/>
              <a:gd name="connsiteY99" fmla="*/ 3972776 h 6184462"/>
              <a:gd name="connsiteX100" fmla="*/ 5977945 w 6191980"/>
              <a:gd name="connsiteY100" fmla="*/ 4036610 h 6184462"/>
              <a:gd name="connsiteX101" fmla="*/ 5983578 w 6191980"/>
              <a:gd name="connsiteY101" fmla="*/ 4100444 h 6184462"/>
              <a:gd name="connsiteX102" fmla="*/ 5981700 w 6191980"/>
              <a:gd name="connsiteY102" fmla="*/ 4160526 h 6184462"/>
              <a:gd name="connsiteX103" fmla="*/ 5974191 w 6191980"/>
              <a:gd name="connsiteY103" fmla="*/ 4218729 h 6184462"/>
              <a:gd name="connsiteX104" fmla="*/ 5957294 w 6191980"/>
              <a:gd name="connsiteY104" fmla="*/ 4275053 h 6184462"/>
              <a:gd name="connsiteX105" fmla="*/ 5932886 w 6191980"/>
              <a:gd name="connsiteY105" fmla="*/ 4321989 h 6184462"/>
              <a:gd name="connsiteX106" fmla="*/ 5900968 w 6191980"/>
              <a:gd name="connsiteY106" fmla="*/ 4367050 h 6184462"/>
              <a:gd name="connsiteX107" fmla="*/ 5863416 w 6191980"/>
              <a:gd name="connsiteY107" fmla="*/ 4406477 h 6184462"/>
              <a:gd name="connsiteX108" fmla="*/ 5820236 w 6191980"/>
              <a:gd name="connsiteY108" fmla="*/ 4445903 h 6184462"/>
              <a:gd name="connsiteX109" fmla="*/ 5775175 w 6191980"/>
              <a:gd name="connsiteY109" fmla="*/ 4481577 h 6184462"/>
              <a:gd name="connsiteX110" fmla="*/ 5728238 w 6191980"/>
              <a:gd name="connsiteY110" fmla="*/ 4517249 h 6184462"/>
              <a:gd name="connsiteX111" fmla="*/ 5679425 w 6191980"/>
              <a:gd name="connsiteY111" fmla="*/ 4552921 h 6184462"/>
              <a:gd name="connsiteX112" fmla="*/ 5634364 w 6191980"/>
              <a:gd name="connsiteY112" fmla="*/ 4588593 h 6184462"/>
              <a:gd name="connsiteX113" fmla="*/ 5591181 w 6191980"/>
              <a:gd name="connsiteY113" fmla="*/ 4626142 h 6184462"/>
              <a:gd name="connsiteX114" fmla="*/ 5553632 w 6191980"/>
              <a:gd name="connsiteY114" fmla="*/ 4669325 h 6184462"/>
              <a:gd name="connsiteX115" fmla="*/ 5519836 w 6191980"/>
              <a:gd name="connsiteY115" fmla="*/ 4710630 h 6184462"/>
              <a:gd name="connsiteX116" fmla="*/ 5493550 w 6191980"/>
              <a:gd name="connsiteY116" fmla="*/ 4757566 h 6184462"/>
              <a:gd name="connsiteX117" fmla="*/ 5471021 w 6191980"/>
              <a:gd name="connsiteY117" fmla="*/ 4808259 h 6184462"/>
              <a:gd name="connsiteX118" fmla="*/ 5452246 w 6191980"/>
              <a:gd name="connsiteY118" fmla="*/ 4862708 h 6184462"/>
              <a:gd name="connsiteX119" fmla="*/ 5435349 w 6191980"/>
              <a:gd name="connsiteY119" fmla="*/ 4919033 h 6184462"/>
              <a:gd name="connsiteX120" fmla="*/ 5420328 w 6191980"/>
              <a:gd name="connsiteY120" fmla="*/ 4975357 h 6184462"/>
              <a:gd name="connsiteX121" fmla="*/ 5405308 w 6191980"/>
              <a:gd name="connsiteY121" fmla="*/ 5033560 h 6184462"/>
              <a:gd name="connsiteX122" fmla="*/ 5388410 w 6191980"/>
              <a:gd name="connsiteY122" fmla="*/ 5088007 h 6184462"/>
              <a:gd name="connsiteX123" fmla="*/ 5369636 w 6191980"/>
              <a:gd name="connsiteY123" fmla="*/ 5142453 h 6184462"/>
              <a:gd name="connsiteX124" fmla="*/ 5347108 w 6191980"/>
              <a:gd name="connsiteY124" fmla="*/ 5193146 h 6184462"/>
              <a:gd name="connsiteX125" fmla="*/ 5318944 w 6191980"/>
              <a:gd name="connsiteY125" fmla="*/ 5238207 h 6184462"/>
              <a:gd name="connsiteX126" fmla="*/ 5285151 w 6191980"/>
              <a:gd name="connsiteY126" fmla="*/ 5279510 h 6184462"/>
              <a:gd name="connsiteX127" fmla="*/ 5243845 w 6191980"/>
              <a:gd name="connsiteY127" fmla="*/ 5313305 h 6184462"/>
              <a:gd name="connsiteX128" fmla="*/ 5198784 w 6191980"/>
              <a:gd name="connsiteY128" fmla="*/ 5341467 h 6184462"/>
              <a:gd name="connsiteX129" fmla="*/ 5148091 w 6191980"/>
              <a:gd name="connsiteY129" fmla="*/ 5363998 h 6184462"/>
              <a:gd name="connsiteX130" fmla="*/ 5093644 w 6191980"/>
              <a:gd name="connsiteY130" fmla="*/ 5382773 h 6184462"/>
              <a:gd name="connsiteX131" fmla="*/ 5039198 w 6191980"/>
              <a:gd name="connsiteY131" fmla="*/ 5399670 h 6184462"/>
              <a:gd name="connsiteX132" fmla="*/ 4980995 w 6191980"/>
              <a:gd name="connsiteY132" fmla="*/ 5414691 h 6184462"/>
              <a:gd name="connsiteX133" fmla="*/ 4924669 w 6191980"/>
              <a:gd name="connsiteY133" fmla="*/ 5429711 h 6184462"/>
              <a:gd name="connsiteX134" fmla="*/ 4868345 w 6191980"/>
              <a:gd name="connsiteY134" fmla="*/ 5446609 h 6184462"/>
              <a:gd name="connsiteX135" fmla="*/ 4813899 w 6191980"/>
              <a:gd name="connsiteY135" fmla="*/ 5465383 h 6184462"/>
              <a:gd name="connsiteX136" fmla="*/ 4763206 w 6191980"/>
              <a:gd name="connsiteY136" fmla="*/ 5487914 h 6184462"/>
              <a:gd name="connsiteX137" fmla="*/ 4716270 w 6191980"/>
              <a:gd name="connsiteY137" fmla="*/ 5514197 h 6184462"/>
              <a:gd name="connsiteX138" fmla="*/ 4674964 w 6191980"/>
              <a:gd name="connsiteY138" fmla="*/ 5547992 h 6184462"/>
              <a:gd name="connsiteX139" fmla="*/ 4631782 w 6191980"/>
              <a:gd name="connsiteY139" fmla="*/ 5585543 h 6184462"/>
              <a:gd name="connsiteX140" fmla="*/ 4594231 w 6191980"/>
              <a:gd name="connsiteY140" fmla="*/ 5628725 h 6184462"/>
              <a:gd name="connsiteX141" fmla="*/ 4558559 w 6191980"/>
              <a:gd name="connsiteY141" fmla="*/ 5673785 h 6184462"/>
              <a:gd name="connsiteX142" fmla="*/ 4522886 w 6191980"/>
              <a:gd name="connsiteY142" fmla="*/ 5720721 h 6184462"/>
              <a:gd name="connsiteX143" fmla="*/ 4487214 w 6191980"/>
              <a:gd name="connsiteY143" fmla="*/ 5767659 h 6184462"/>
              <a:gd name="connsiteX144" fmla="*/ 4451542 w 6191980"/>
              <a:gd name="connsiteY144" fmla="*/ 5812719 h 6184462"/>
              <a:gd name="connsiteX145" fmla="*/ 4412114 w 6191980"/>
              <a:gd name="connsiteY145" fmla="*/ 5855901 h 6184462"/>
              <a:gd name="connsiteX146" fmla="*/ 4372686 w 6191980"/>
              <a:gd name="connsiteY146" fmla="*/ 5893450 h 6184462"/>
              <a:gd name="connsiteX147" fmla="*/ 4327628 w 6191980"/>
              <a:gd name="connsiteY147" fmla="*/ 5925368 h 6184462"/>
              <a:gd name="connsiteX148" fmla="*/ 4280690 w 6191980"/>
              <a:gd name="connsiteY148" fmla="*/ 5949776 h 6184462"/>
              <a:gd name="connsiteX149" fmla="*/ 4224364 w 6191980"/>
              <a:gd name="connsiteY149" fmla="*/ 5966674 h 6184462"/>
              <a:gd name="connsiteX150" fmla="*/ 4166161 w 6191980"/>
              <a:gd name="connsiteY150" fmla="*/ 5974184 h 6184462"/>
              <a:gd name="connsiteX151" fmla="*/ 4106083 w 6191980"/>
              <a:gd name="connsiteY151" fmla="*/ 5976061 h 6184462"/>
              <a:gd name="connsiteX152" fmla="*/ 4042247 w 6191980"/>
              <a:gd name="connsiteY152" fmla="*/ 5970428 h 6184462"/>
              <a:gd name="connsiteX153" fmla="*/ 3978413 w 6191980"/>
              <a:gd name="connsiteY153" fmla="*/ 5962919 h 6184462"/>
              <a:gd name="connsiteX154" fmla="*/ 3914577 w 6191980"/>
              <a:gd name="connsiteY154" fmla="*/ 5953530 h 6184462"/>
              <a:gd name="connsiteX155" fmla="*/ 3850743 w 6191980"/>
              <a:gd name="connsiteY155" fmla="*/ 5946022 h 6184462"/>
              <a:gd name="connsiteX156" fmla="*/ 3786907 w 6191980"/>
              <a:gd name="connsiteY156" fmla="*/ 5942266 h 6184462"/>
              <a:gd name="connsiteX157" fmla="*/ 3724950 w 6191980"/>
              <a:gd name="connsiteY157" fmla="*/ 5942266 h 6184462"/>
              <a:gd name="connsiteX158" fmla="*/ 3666749 w 6191980"/>
              <a:gd name="connsiteY158" fmla="*/ 5949776 h 6184462"/>
              <a:gd name="connsiteX159" fmla="*/ 3606669 w 6191980"/>
              <a:gd name="connsiteY159" fmla="*/ 5964797 h 6184462"/>
              <a:gd name="connsiteX160" fmla="*/ 3552221 w 6191980"/>
              <a:gd name="connsiteY160" fmla="*/ 5987325 h 6184462"/>
              <a:gd name="connsiteX161" fmla="*/ 3495897 w 6191980"/>
              <a:gd name="connsiteY161" fmla="*/ 6017366 h 6184462"/>
              <a:gd name="connsiteX162" fmla="*/ 3439573 w 6191980"/>
              <a:gd name="connsiteY162" fmla="*/ 6047407 h 6184462"/>
              <a:gd name="connsiteX163" fmla="*/ 3383247 w 6191980"/>
              <a:gd name="connsiteY163" fmla="*/ 6081200 h 6184462"/>
              <a:gd name="connsiteX164" fmla="*/ 3328798 w 6191980"/>
              <a:gd name="connsiteY164" fmla="*/ 6113118 h 6184462"/>
              <a:gd name="connsiteX165" fmla="*/ 3270598 w 6191980"/>
              <a:gd name="connsiteY165" fmla="*/ 6141280 h 6184462"/>
              <a:gd name="connsiteX166" fmla="*/ 3214272 w 6191980"/>
              <a:gd name="connsiteY166" fmla="*/ 6163811 h 6184462"/>
              <a:gd name="connsiteX167" fmla="*/ 3156069 w 6191980"/>
              <a:gd name="connsiteY167" fmla="*/ 6178831 h 6184462"/>
              <a:gd name="connsiteX168" fmla="*/ 3095991 w 6191980"/>
              <a:gd name="connsiteY168" fmla="*/ 6184462 h 6184462"/>
              <a:gd name="connsiteX169" fmla="*/ 3035911 w 6191980"/>
              <a:gd name="connsiteY169" fmla="*/ 6178831 h 6184462"/>
              <a:gd name="connsiteX170" fmla="*/ 2977708 w 6191980"/>
              <a:gd name="connsiteY170" fmla="*/ 6163811 h 6184462"/>
              <a:gd name="connsiteX171" fmla="*/ 2921385 w 6191980"/>
              <a:gd name="connsiteY171" fmla="*/ 6141280 h 6184462"/>
              <a:gd name="connsiteX172" fmla="*/ 2863182 w 6191980"/>
              <a:gd name="connsiteY172" fmla="*/ 6113118 h 6184462"/>
              <a:gd name="connsiteX173" fmla="*/ 2808733 w 6191980"/>
              <a:gd name="connsiteY173" fmla="*/ 6081200 h 6184462"/>
              <a:gd name="connsiteX174" fmla="*/ 2752409 w 6191980"/>
              <a:gd name="connsiteY174" fmla="*/ 6047407 h 6184462"/>
              <a:gd name="connsiteX175" fmla="*/ 2696083 w 6191980"/>
              <a:gd name="connsiteY175" fmla="*/ 6017366 h 6184462"/>
              <a:gd name="connsiteX176" fmla="*/ 2639760 w 6191980"/>
              <a:gd name="connsiteY176" fmla="*/ 5987325 h 6184462"/>
              <a:gd name="connsiteX177" fmla="*/ 2583436 w 6191980"/>
              <a:gd name="connsiteY177" fmla="*/ 5964797 h 6184462"/>
              <a:gd name="connsiteX178" fmla="*/ 2525233 w 6191980"/>
              <a:gd name="connsiteY178" fmla="*/ 5949776 h 6184462"/>
              <a:gd name="connsiteX179" fmla="*/ 2467030 w 6191980"/>
              <a:gd name="connsiteY179" fmla="*/ 5942266 h 6184462"/>
              <a:gd name="connsiteX180" fmla="*/ 2405071 w 6191980"/>
              <a:gd name="connsiteY180" fmla="*/ 5942266 h 6184462"/>
              <a:gd name="connsiteX181" fmla="*/ 2341237 w 6191980"/>
              <a:gd name="connsiteY181" fmla="*/ 5946022 h 6184462"/>
              <a:gd name="connsiteX182" fmla="*/ 2277403 w 6191980"/>
              <a:gd name="connsiteY182" fmla="*/ 5953530 h 6184462"/>
              <a:gd name="connsiteX183" fmla="*/ 2213567 w 6191980"/>
              <a:gd name="connsiteY183" fmla="*/ 5962919 h 6184462"/>
              <a:gd name="connsiteX184" fmla="*/ 2149731 w 6191980"/>
              <a:gd name="connsiteY184" fmla="*/ 5970428 h 6184462"/>
              <a:gd name="connsiteX185" fmla="*/ 2085897 w 6191980"/>
              <a:gd name="connsiteY185" fmla="*/ 5976061 h 6184462"/>
              <a:gd name="connsiteX186" fmla="*/ 2025819 w 6191980"/>
              <a:gd name="connsiteY186" fmla="*/ 5974184 h 6184462"/>
              <a:gd name="connsiteX187" fmla="*/ 1967617 w 6191980"/>
              <a:gd name="connsiteY187" fmla="*/ 5966674 h 6184462"/>
              <a:gd name="connsiteX188" fmla="*/ 1911291 w 6191980"/>
              <a:gd name="connsiteY188" fmla="*/ 5949776 h 6184462"/>
              <a:gd name="connsiteX189" fmla="*/ 1864354 w 6191980"/>
              <a:gd name="connsiteY189" fmla="*/ 5925368 h 6184462"/>
              <a:gd name="connsiteX190" fmla="*/ 1819293 w 6191980"/>
              <a:gd name="connsiteY190" fmla="*/ 5893450 h 6184462"/>
              <a:gd name="connsiteX191" fmla="*/ 1779867 w 6191980"/>
              <a:gd name="connsiteY191" fmla="*/ 5855901 h 6184462"/>
              <a:gd name="connsiteX192" fmla="*/ 1740438 w 6191980"/>
              <a:gd name="connsiteY192" fmla="*/ 5812719 h 6184462"/>
              <a:gd name="connsiteX193" fmla="*/ 1704766 w 6191980"/>
              <a:gd name="connsiteY193" fmla="*/ 5767659 h 6184462"/>
              <a:gd name="connsiteX194" fmla="*/ 1669094 w 6191980"/>
              <a:gd name="connsiteY194" fmla="*/ 5720721 h 6184462"/>
              <a:gd name="connsiteX195" fmla="*/ 1633422 w 6191980"/>
              <a:gd name="connsiteY195" fmla="*/ 5673785 h 6184462"/>
              <a:gd name="connsiteX196" fmla="*/ 1597750 w 6191980"/>
              <a:gd name="connsiteY196" fmla="*/ 5628725 h 6184462"/>
              <a:gd name="connsiteX197" fmla="*/ 1560199 w 6191980"/>
              <a:gd name="connsiteY197" fmla="*/ 5585543 h 6184462"/>
              <a:gd name="connsiteX198" fmla="*/ 1517016 w 6191980"/>
              <a:gd name="connsiteY198" fmla="*/ 5547992 h 6184462"/>
              <a:gd name="connsiteX199" fmla="*/ 1475711 w 6191980"/>
              <a:gd name="connsiteY199" fmla="*/ 5514197 h 6184462"/>
              <a:gd name="connsiteX200" fmla="*/ 1428774 w 6191980"/>
              <a:gd name="connsiteY200" fmla="*/ 5487914 h 6184462"/>
              <a:gd name="connsiteX201" fmla="*/ 1378082 w 6191980"/>
              <a:gd name="connsiteY201" fmla="*/ 5465383 h 6184462"/>
              <a:gd name="connsiteX202" fmla="*/ 1323635 w 6191980"/>
              <a:gd name="connsiteY202" fmla="*/ 5446609 h 6184462"/>
              <a:gd name="connsiteX203" fmla="*/ 1267309 w 6191980"/>
              <a:gd name="connsiteY203" fmla="*/ 5429711 h 6184462"/>
              <a:gd name="connsiteX204" fmla="*/ 1210986 w 6191980"/>
              <a:gd name="connsiteY204" fmla="*/ 5414691 h 6184462"/>
              <a:gd name="connsiteX205" fmla="*/ 1152783 w 6191980"/>
              <a:gd name="connsiteY205" fmla="*/ 5399670 h 6184462"/>
              <a:gd name="connsiteX206" fmla="*/ 1098336 w 6191980"/>
              <a:gd name="connsiteY206" fmla="*/ 5382773 h 6184462"/>
              <a:gd name="connsiteX207" fmla="*/ 1043887 w 6191980"/>
              <a:gd name="connsiteY207" fmla="*/ 5363998 h 6184462"/>
              <a:gd name="connsiteX208" fmla="*/ 993197 w 6191980"/>
              <a:gd name="connsiteY208" fmla="*/ 5341467 h 6184462"/>
              <a:gd name="connsiteX209" fmla="*/ 948135 w 6191980"/>
              <a:gd name="connsiteY209" fmla="*/ 5313305 h 6184462"/>
              <a:gd name="connsiteX210" fmla="*/ 906830 w 6191980"/>
              <a:gd name="connsiteY210" fmla="*/ 5279510 h 6184462"/>
              <a:gd name="connsiteX211" fmla="*/ 873037 w 6191980"/>
              <a:gd name="connsiteY211" fmla="*/ 5238207 h 6184462"/>
              <a:gd name="connsiteX212" fmla="*/ 844875 w 6191980"/>
              <a:gd name="connsiteY212" fmla="*/ 5193146 h 6184462"/>
              <a:gd name="connsiteX213" fmla="*/ 822344 w 6191980"/>
              <a:gd name="connsiteY213" fmla="*/ 5142453 h 6184462"/>
              <a:gd name="connsiteX214" fmla="*/ 803570 w 6191980"/>
              <a:gd name="connsiteY214" fmla="*/ 5088007 h 6184462"/>
              <a:gd name="connsiteX215" fmla="*/ 786672 w 6191980"/>
              <a:gd name="connsiteY215" fmla="*/ 5033560 h 6184462"/>
              <a:gd name="connsiteX216" fmla="*/ 771652 w 6191980"/>
              <a:gd name="connsiteY216" fmla="*/ 4975357 h 6184462"/>
              <a:gd name="connsiteX217" fmla="*/ 756631 w 6191980"/>
              <a:gd name="connsiteY217" fmla="*/ 4919033 h 6184462"/>
              <a:gd name="connsiteX218" fmla="*/ 739734 w 6191980"/>
              <a:gd name="connsiteY218" fmla="*/ 4862708 h 6184462"/>
              <a:gd name="connsiteX219" fmla="*/ 720959 w 6191980"/>
              <a:gd name="connsiteY219" fmla="*/ 4808259 h 6184462"/>
              <a:gd name="connsiteX220" fmla="*/ 698428 w 6191980"/>
              <a:gd name="connsiteY220" fmla="*/ 4757566 h 6184462"/>
              <a:gd name="connsiteX221" fmla="*/ 672143 w 6191980"/>
              <a:gd name="connsiteY221" fmla="*/ 4710630 h 6184462"/>
              <a:gd name="connsiteX222" fmla="*/ 638351 w 6191980"/>
              <a:gd name="connsiteY222" fmla="*/ 4669325 h 6184462"/>
              <a:gd name="connsiteX223" fmla="*/ 600799 w 6191980"/>
              <a:gd name="connsiteY223" fmla="*/ 4626142 h 6184462"/>
              <a:gd name="connsiteX224" fmla="*/ 557617 w 6191980"/>
              <a:gd name="connsiteY224" fmla="*/ 4588593 h 6184462"/>
              <a:gd name="connsiteX225" fmla="*/ 510678 w 6191980"/>
              <a:gd name="connsiteY225" fmla="*/ 4552921 h 6184462"/>
              <a:gd name="connsiteX226" fmla="*/ 463742 w 6191980"/>
              <a:gd name="connsiteY226" fmla="*/ 4517249 h 6184462"/>
              <a:gd name="connsiteX227" fmla="*/ 416805 w 6191980"/>
              <a:gd name="connsiteY227" fmla="*/ 4481577 h 6184462"/>
              <a:gd name="connsiteX228" fmla="*/ 371744 w 6191980"/>
              <a:gd name="connsiteY228" fmla="*/ 4445903 h 6184462"/>
              <a:gd name="connsiteX229" fmla="*/ 328562 w 6191980"/>
              <a:gd name="connsiteY229" fmla="*/ 4406477 h 6184462"/>
              <a:gd name="connsiteX230" fmla="*/ 291012 w 6191980"/>
              <a:gd name="connsiteY230" fmla="*/ 4367050 h 6184462"/>
              <a:gd name="connsiteX231" fmla="*/ 259096 w 6191980"/>
              <a:gd name="connsiteY231" fmla="*/ 4321989 h 6184462"/>
              <a:gd name="connsiteX232" fmla="*/ 234689 w 6191980"/>
              <a:gd name="connsiteY232" fmla="*/ 4275053 h 6184462"/>
              <a:gd name="connsiteX233" fmla="*/ 217791 w 6191980"/>
              <a:gd name="connsiteY233" fmla="*/ 4218729 h 6184462"/>
              <a:gd name="connsiteX234" fmla="*/ 210281 w 6191980"/>
              <a:gd name="connsiteY234" fmla="*/ 4160526 h 6184462"/>
              <a:gd name="connsiteX235" fmla="*/ 208402 w 6191980"/>
              <a:gd name="connsiteY235" fmla="*/ 4100444 h 6184462"/>
              <a:gd name="connsiteX236" fmla="*/ 214035 w 6191980"/>
              <a:gd name="connsiteY236" fmla="*/ 4036610 h 6184462"/>
              <a:gd name="connsiteX237" fmla="*/ 221545 w 6191980"/>
              <a:gd name="connsiteY237" fmla="*/ 3972776 h 6184462"/>
              <a:gd name="connsiteX238" fmla="*/ 230932 w 6191980"/>
              <a:gd name="connsiteY238" fmla="*/ 3908940 h 6184462"/>
              <a:gd name="connsiteX239" fmla="*/ 238443 w 6191980"/>
              <a:gd name="connsiteY239" fmla="*/ 3845106 h 6184462"/>
              <a:gd name="connsiteX240" fmla="*/ 242199 w 6191980"/>
              <a:gd name="connsiteY240" fmla="*/ 3781272 h 6184462"/>
              <a:gd name="connsiteX241" fmla="*/ 242199 w 6191980"/>
              <a:gd name="connsiteY241" fmla="*/ 3719313 h 6184462"/>
              <a:gd name="connsiteX242" fmla="*/ 234689 w 6191980"/>
              <a:gd name="connsiteY242" fmla="*/ 3661113 h 6184462"/>
              <a:gd name="connsiteX243" fmla="*/ 219668 w 6191980"/>
              <a:gd name="connsiteY243" fmla="*/ 3602910 h 6184462"/>
              <a:gd name="connsiteX244" fmla="*/ 197138 w 6191980"/>
              <a:gd name="connsiteY244" fmla="*/ 3548461 h 6184462"/>
              <a:gd name="connsiteX245" fmla="*/ 168976 w 6191980"/>
              <a:gd name="connsiteY245" fmla="*/ 3492137 h 6184462"/>
              <a:gd name="connsiteX246" fmla="*/ 137057 w 6191980"/>
              <a:gd name="connsiteY246" fmla="*/ 3435814 h 6184462"/>
              <a:gd name="connsiteX247" fmla="*/ 103264 w 6191980"/>
              <a:gd name="connsiteY247" fmla="*/ 3379488 h 6184462"/>
              <a:gd name="connsiteX248" fmla="*/ 71346 w 6191980"/>
              <a:gd name="connsiteY248" fmla="*/ 3325039 h 6184462"/>
              <a:gd name="connsiteX249" fmla="*/ 43182 w 6191980"/>
              <a:gd name="connsiteY249" fmla="*/ 3266839 h 6184462"/>
              <a:gd name="connsiteX250" fmla="*/ 20654 w 6191980"/>
              <a:gd name="connsiteY250" fmla="*/ 3210513 h 6184462"/>
              <a:gd name="connsiteX251" fmla="*/ 5634 w 6191980"/>
              <a:gd name="connsiteY251" fmla="*/ 3152310 h 6184462"/>
              <a:gd name="connsiteX252" fmla="*/ 0 w 6191980"/>
              <a:gd name="connsiteY252" fmla="*/ 3092230 h 6184462"/>
              <a:gd name="connsiteX253" fmla="*/ 5634 w 6191980"/>
              <a:gd name="connsiteY253" fmla="*/ 3032152 h 6184462"/>
              <a:gd name="connsiteX254" fmla="*/ 20654 w 6191980"/>
              <a:gd name="connsiteY254" fmla="*/ 2973950 h 6184462"/>
              <a:gd name="connsiteX255" fmla="*/ 43182 w 6191980"/>
              <a:gd name="connsiteY255" fmla="*/ 2917624 h 6184462"/>
              <a:gd name="connsiteX256" fmla="*/ 71346 w 6191980"/>
              <a:gd name="connsiteY256" fmla="*/ 2859423 h 6184462"/>
              <a:gd name="connsiteX257" fmla="*/ 103264 w 6191980"/>
              <a:gd name="connsiteY257" fmla="*/ 2804974 h 6184462"/>
              <a:gd name="connsiteX258" fmla="*/ 137057 w 6191980"/>
              <a:gd name="connsiteY258" fmla="*/ 2748651 h 6184462"/>
              <a:gd name="connsiteX259" fmla="*/ 168976 w 6191980"/>
              <a:gd name="connsiteY259" fmla="*/ 2692325 h 6184462"/>
              <a:gd name="connsiteX260" fmla="*/ 197138 w 6191980"/>
              <a:gd name="connsiteY260" fmla="*/ 2636001 h 6184462"/>
              <a:gd name="connsiteX261" fmla="*/ 219668 w 6191980"/>
              <a:gd name="connsiteY261" fmla="*/ 2581552 h 6184462"/>
              <a:gd name="connsiteX262" fmla="*/ 234689 w 6191980"/>
              <a:gd name="connsiteY262" fmla="*/ 2523350 h 6184462"/>
              <a:gd name="connsiteX263" fmla="*/ 242199 w 6191980"/>
              <a:gd name="connsiteY263" fmla="*/ 2465149 h 6184462"/>
              <a:gd name="connsiteX264" fmla="*/ 242199 w 6191980"/>
              <a:gd name="connsiteY264" fmla="*/ 2403192 h 6184462"/>
              <a:gd name="connsiteX265" fmla="*/ 238443 w 6191980"/>
              <a:gd name="connsiteY265" fmla="*/ 2339356 h 6184462"/>
              <a:gd name="connsiteX266" fmla="*/ 230932 w 6191980"/>
              <a:gd name="connsiteY266" fmla="*/ 2275522 h 6184462"/>
              <a:gd name="connsiteX267" fmla="*/ 221545 w 6191980"/>
              <a:gd name="connsiteY267" fmla="*/ 2211686 h 6184462"/>
              <a:gd name="connsiteX268" fmla="*/ 214035 w 6191980"/>
              <a:gd name="connsiteY268" fmla="*/ 2147852 h 6184462"/>
              <a:gd name="connsiteX269" fmla="*/ 208402 w 6191980"/>
              <a:gd name="connsiteY269" fmla="*/ 2084018 h 6184462"/>
              <a:gd name="connsiteX270" fmla="*/ 210281 w 6191980"/>
              <a:gd name="connsiteY270" fmla="*/ 2023938 h 6184462"/>
              <a:gd name="connsiteX271" fmla="*/ 217791 w 6191980"/>
              <a:gd name="connsiteY271" fmla="*/ 1965736 h 6184462"/>
              <a:gd name="connsiteX272" fmla="*/ 234689 w 6191980"/>
              <a:gd name="connsiteY272" fmla="*/ 1909410 h 6184462"/>
              <a:gd name="connsiteX273" fmla="*/ 259096 w 6191980"/>
              <a:gd name="connsiteY273" fmla="*/ 1862474 h 6184462"/>
              <a:gd name="connsiteX274" fmla="*/ 291012 w 6191980"/>
              <a:gd name="connsiteY274" fmla="*/ 1817414 h 6184462"/>
              <a:gd name="connsiteX275" fmla="*/ 328562 w 6191980"/>
              <a:gd name="connsiteY275" fmla="*/ 1777986 h 6184462"/>
              <a:gd name="connsiteX276" fmla="*/ 371744 w 6191980"/>
              <a:gd name="connsiteY276" fmla="*/ 1738560 h 6184462"/>
              <a:gd name="connsiteX277" fmla="*/ 416805 w 6191980"/>
              <a:gd name="connsiteY277" fmla="*/ 1702885 h 6184462"/>
              <a:gd name="connsiteX278" fmla="*/ 463742 w 6191980"/>
              <a:gd name="connsiteY278" fmla="*/ 1667213 h 6184462"/>
              <a:gd name="connsiteX279" fmla="*/ 510678 w 6191980"/>
              <a:gd name="connsiteY279" fmla="*/ 1631541 h 6184462"/>
              <a:gd name="connsiteX280" fmla="*/ 557617 w 6191980"/>
              <a:gd name="connsiteY280" fmla="*/ 1595869 h 6184462"/>
              <a:gd name="connsiteX281" fmla="*/ 600799 w 6191980"/>
              <a:gd name="connsiteY281" fmla="*/ 1558320 h 6184462"/>
              <a:gd name="connsiteX282" fmla="*/ 638351 w 6191980"/>
              <a:gd name="connsiteY282" fmla="*/ 1515138 h 6184462"/>
              <a:gd name="connsiteX283" fmla="*/ 672143 w 6191980"/>
              <a:gd name="connsiteY283" fmla="*/ 1473832 h 6184462"/>
              <a:gd name="connsiteX284" fmla="*/ 698428 w 6191980"/>
              <a:gd name="connsiteY284" fmla="*/ 1426896 h 6184462"/>
              <a:gd name="connsiteX285" fmla="*/ 720959 w 6191980"/>
              <a:gd name="connsiteY285" fmla="*/ 1376203 h 6184462"/>
              <a:gd name="connsiteX286" fmla="*/ 739734 w 6191980"/>
              <a:gd name="connsiteY286" fmla="*/ 1321755 h 6184462"/>
              <a:gd name="connsiteX287" fmla="*/ 756631 w 6191980"/>
              <a:gd name="connsiteY287" fmla="*/ 1265429 h 6184462"/>
              <a:gd name="connsiteX288" fmla="*/ 771652 w 6191980"/>
              <a:gd name="connsiteY288" fmla="*/ 1209105 h 6184462"/>
              <a:gd name="connsiteX289" fmla="*/ 786672 w 6191980"/>
              <a:gd name="connsiteY289" fmla="*/ 1150903 h 6184462"/>
              <a:gd name="connsiteX290" fmla="*/ 803570 w 6191980"/>
              <a:gd name="connsiteY290" fmla="*/ 1096456 h 6184462"/>
              <a:gd name="connsiteX291" fmla="*/ 822344 w 6191980"/>
              <a:gd name="connsiteY291" fmla="*/ 1042007 h 6184462"/>
              <a:gd name="connsiteX292" fmla="*/ 844875 w 6191980"/>
              <a:gd name="connsiteY292" fmla="*/ 991317 h 6184462"/>
              <a:gd name="connsiteX293" fmla="*/ 873037 w 6191980"/>
              <a:gd name="connsiteY293" fmla="*/ 946257 h 6184462"/>
              <a:gd name="connsiteX294" fmla="*/ 906830 w 6191980"/>
              <a:gd name="connsiteY294" fmla="*/ 904952 h 6184462"/>
              <a:gd name="connsiteX295" fmla="*/ 948135 w 6191980"/>
              <a:gd name="connsiteY295" fmla="*/ 871157 h 6184462"/>
              <a:gd name="connsiteX296" fmla="*/ 993197 w 6191980"/>
              <a:gd name="connsiteY296" fmla="*/ 842995 h 6184462"/>
              <a:gd name="connsiteX297" fmla="*/ 1043887 w 6191980"/>
              <a:gd name="connsiteY297" fmla="*/ 820464 h 6184462"/>
              <a:gd name="connsiteX298" fmla="*/ 1098336 w 6191980"/>
              <a:gd name="connsiteY298" fmla="*/ 801690 h 6184462"/>
              <a:gd name="connsiteX299" fmla="*/ 1152783 w 6191980"/>
              <a:gd name="connsiteY299" fmla="*/ 784792 h 6184462"/>
              <a:gd name="connsiteX300" fmla="*/ 1210986 w 6191980"/>
              <a:gd name="connsiteY300" fmla="*/ 769772 h 6184462"/>
              <a:gd name="connsiteX301" fmla="*/ 1267309 w 6191980"/>
              <a:gd name="connsiteY301" fmla="*/ 754751 h 6184462"/>
              <a:gd name="connsiteX302" fmla="*/ 1323635 w 6191980"/>
              <a:gd name="connsiteY302" fmla="*/ 737854 h 6184462"/>
              <a:gd name="connsiteX303" fmla="*/ 1378082 w 6191980"/>
              <a:gd name="connsiteY303" fmla="*/ 719079 h 6184462"/>
              <a:gd name="connsiteX304" fmla="*/ 1428774 w 6191980"/>
              <a:gd name="connsiteY304" fmla="*/ 696549 h 6184462"/>
              <a:gd name="connsiteX305" fmla="*/ 1475711 w 6191980"/>
              <a:gd name="connsiteY305" fmla="*/ 670266 h 6184462"/>
              <a:gd name="connsiteX306" fmla="*/ 1517016 w 6191980"/>
              <a:gd name="connsiteY306" fmla="*/ 636471 h 6184462"/>
              <a:gd name="connsiteX307" fmla="*/ 1560199 w 6191980"/>
              <a:gd name="connsiteY307" fmla="*/ 598919 h 6184462"/>
              <a:gd name="connsiteX308" fmla="*/ 1597750 w 6191980"/>
              <a:gd name="connsiteY308" fmla="*/ 555737 h 6184462"/>
              <a:gd name="connsiteX309" fmla="*/ 1633422 w 6191980"/>
              <a:gd name="connsiteY309" fmla="*/ 510678 h 6184462"/>
              <a:gd name="connsiteX310" fmla="*/ 1669094 w 6191980"/>
              <a:gd name="connsiteY310" fmla="*/ 463741 h 6184462"/>
              <a:gd name="connsiteX311" fmla="*/ 1704766 w 6191980"/>
              <a:gd name="connsiteY311" fmla="*/ 416803 h 6184462"/>
              <a:gd name="connsiteX312" fmla="*/ 1740438 w 6191980"/>
              <a:gd name="connsiteY312" fmla="*/ 371743 h 6184462"/>
              <a:gd name="connsiteX313" fmla="*/ 1779867 w 6191980"/>
              <a:gd name="connsiteY313" fmla="*/ 328561 h 6184462"/>
              <a:gd name="connsiteX314" fmla="*/ 1819293 w 6191980"/>
              <a:gd name="connsiteY314" fmla="*/ 291012 h 6184462"/>
              <a:gd name="connsiteX315" fmla="*/ 1864354 w 6191980"/>
              <a:gd name="connsiteY315" fmla="*/ 259094 h 6184462"/>
              <a:gd name="connsiteX316" fmla="*/ 1911291 w 6191980"/>
              <a:gd name="connsiteY316" fmla="*/ 234686 h 6184462"/>
              <a:gd name="connsiteX317" fmla="*/ 1967617 w 6191980"/>
              <a:gd name="connsiteY317" fmla="*/ 217789 h 6184462"/>
              <a:gd name="connsiteX318" fmla="*/ 2025819 w 6191980"/>
              <a:gd name="connsiteY318" fmla="*/ 210279 h 6184462"/>
              <a:gd name="connsiteX319" fmla="*/ 2085897 w 6191980"/>
              <a:gd name="connsiteY319" fmla="*/ 208401 h 6184462"/>
              <a:gd name="connsiteX320" fmla="*/ 2149731 w 6191980"/>
              <a:gd name="connsiteY320" fmla="*/ 214035 h 6184462"/>
              <a:gd name="connsiteX321" fmla="*/ 2213567 w 6191980"/>
              <a:gd name="connsiteY321" fmla="*/ 221545 h 6184462"/>
              <a:gd name="connsiteX322" fmla="*/ 2277403 w 6191980"/>
              <a:gd name="connsiteY322" fmla="*/ 230932 h 6184462"/>
              <a:gd name="connsiteX323" fmla="*/ 2341237 w 6191980"/>
              <a:gd name="connsiteY323" fmla="*/ 238443 h 6184462"/>
              <a:gd name="connsiteX324" fmla="*/ 2405071 w 6191980"/>
              <a:gd name="connsiteY324" fmla="*/ 242197 h 6184462"/>
              <a:gd name="connsiteX325" fmla="*/ 2467030 w 6191980"/>
              <a:gd name="connsiteY325" fmla="*/ 242197 h 6184462"/>
              <a:gd name="connsiteX326" fmla="*/ 2525233 w 6191980"/>
              <a:gd name="connsiteY326" fmla="*/ 234686 h 6184462"/>
              <a:gd name="connsiteX327" fmla="*/ 2583436 w 6191980"/>
              <a:gd name="connsiteY327" fmla="*/ 219666 h 6184462"/>
              <a:gd name="connsiteX328" fmla="*/ 2639760 w 6191980"/>
              <a:gd name="connsiteY328" fmla="*/ 197137 h 6184462"/>
              <a:gd name="connsiteX329" fmla="*/ 2696083 w 6191980"/>
              <a:gd name="connsiteY329" fmla="*/ 167096 h 6184462"/>
              <a:gd name="connsiteX330" fmla="*/ 2752409 w 6191980"/>
              <a:gd name="connsiteY330" fmla="*/ 137057 h 6184462"/>
              <a:gd name="connsiteX331" fmla="*/ 2808733 w 6191980"/>
              <a:gd name="connsiteY331" fmla="*/ 103262 h 6184462"/>
              <a:gd name="connsiteX332" fmla="*/ 2863182 w 6191980"/>
              <a:gd name="connsiteY332" fmla="*/ 71344 h 6184462"/>
              <a:gd name="connsiteX333" fmla="*/ 2921385 w 6191980"/>
              <a:gd name="connsiteY333" fmla="*/ 43182 h 6184462"/>
              <a:gd name="connsiteX334" fmla="*/ 2977708 w 6191980"/>
              <a:gd name="connsiteY334" fmla="*/ 20652 h 6184462"/>
              <a:gd name="connsiteX335" fmla="*/ 3035911 w 6191980"/>
              <a:gd name="connsiteY335" fmla="*/ 5631 h 618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6191980" h="6184462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7214" y="416803"/>
                </a:lnTo>
                <a:lnTo>
                  <a:pt x="4522886" y="463741"/>
                </a:lnTo>
                <a:lnTo>
                  <a:pt x="4558559" y="510678"/>
                </a:lnTo>
                <a:lnTo>
                  <a:pt x="4594231" y="555737"/>
                </a:lnTo>
                <a:lnTo>
                  <a:pt x="4631782" y="598919"/>
                </a:lnTo>
                <a:lnTo>
                  <a:pt x="4674964" y="636471"/>
                </a:lnTo>
                <a:lnTo>
                  <a:pt x="4716270" y="670266"/>
                </a:lnTo>
                <a:lnTo>
                  <a:pt x="4763206" y="696549"/>
                </a:lnTo>
                <a:lnTo>
                  <a:pt x="4813899" y="719079"/>
                </a:lnTo>
                <a:lnTo>
                  <a:pt x="4868345" y="737854"/>
                </a:lnTo>
                <a:lnTo>
                  <a:pt x="4924669" y="754751"/>
                </a:lnTo>
                <a:lnTo>
                  <a:pt x="4980995" y="769772"/>
                </a:lnTo>
                <a:lnTo>
                  <a:pt x="5039198" y="784792"/>
                </a:lnTo>
                <a:lnTo>
                  <a:pt x="5093644" y="801690"/>
                </a:lnTo>
                <a:lnTo>
                  <a:pt x="5148091" y="820464"/>
                </a:lnTo>
                <a:lnTo>
                  <a:pt x="5198784" y="842995"/>
                </a:lnTo>
                <a:lnTo>
                  <a:pt x="5243845" y="871157"/>
                </a:lnTo>
                <a:lnTo>
                  <a:pt x="5285151" y="904952"/>
                </a:lnTo>
                <a:lnTo>
                  <a:pt x="5318944" y="946257"/>
                </a:lnTo>
                <a:lnTo>
                  <a:pt x="5347108" y="991317"/>
                </a:lnTo>
                <a:lnTo>
                  <a:pt x="5369636" y="1042007"/>
                </a:lnTo>
                <a:lnTo>
                  <a:pt x="5388410" y="1096456"/>
                </a:lnTo>
                <a:lnTo>
                  <a:pt x="5405308" y="1150903"/>
                </a:lnTo>
                <a:lnTo>
                  <a:pt x="5420328" y="1209105"/>
                </a:lnTo>
                <a:lnTo>
                  <a:pt x="5435349" y="1265429"/>
                </a:lnTo>
                <a:lnTo>
                  <a:pt x="5452246" y="1321755"/>
                </a:lnTo>
                <a:lnTo>
                  <a:pt x="5471021" y="1376203"/>
                </a:lnTo>
                <a:lnTo>
                  <a:pt x="5493550" y="1426896"/>
                </a:lnTo>
                <a:lnTo>
                  <a:pt x="5519836" y="1473832"/>
                </a:lnTo>
                <a:lnTo>
                  <a:pt x="5553632" y="1515138"/>
                </a:lnTo>
                <a:lnTo>
                  <a:pt x="5591181" y="1558320"/>
                </a:lnTo>
                <a:lnTo>
                  <a:pt x="5634364" y="1595869"/>
                </a:lnTo>
                <a:lnTo>
                  <a:pt x="5679425" y="1631541"/>
                </a:lnTo>
                <a:lnTo>
                  <a:pt x="5728238" y="1667213"/>
                </a:lnTo>
                <a:lnTo>
                  <a:pt x="5775175" y="1702885"/>
                </a:lnTo>
                <a:lnTo>
                  <a:pt x="5820236" y="1738560"/>
                </a:lnTo>
                <a:lnTo>
                  <a:pt x="5863416" y="1777986"/>
                </a:lnTo>
                <a:lnTo>
                  <a:pt x="5900968" y="1817414"/>
                </a:lnTo>
                <a:lnTo>
                  <a:pt x="5932886" y="1862474"/>
                </a:lnTo>
                <a:lnTo>
                  <a:pt x="5957294" y="1909410"/>
                </a:lnTo>
                <a:lnTo>
                  <a:pt x="5974191" y="1965736"/>
                </a:lnTo>
                <a:lnTo>
                  <a:pt x="5981700" y="2023938"/>
                </a:lnTo>
                <a:lnTo>
                  <a:pt x="5983578" y="2084018"/>
                </a:lnTo>
                <a:lnTo>
                  <a:pt x="5977945" y="2147852"/>
                </a:lnTo>
                <a:lnTo>
                  <a:pt x="5970435" y="2211686"/>
                </a:lnTo>
                <a:lnTo>
                  <a:pt x="5961048" y="2275522"/>
                </a:lnTo>
                <a:lnTo>
                  <a:pt x="5953538" y="2339356"/>
                </a:lnTo>
                <a:lnTo>
                  <a:pt x="5949784" y="2403192"/>
                </a:lnTo>
                <a:lnTo>
                  <a:pt x="5949784" y="2465149"/>
                </a:lnTo>
                <a:lnTo>
                  <a:pt x="5957294" y="2523350"/>
                </a:lnTo>
                <a:lnTo>
                  <a:pt x="5972312" y="2581552"/>
                </a:lnTo>
                <a:lnTo>
                  <a:pt x="5994843" y="2636001"/>
                </a:lnTo>
                <a:lnTo>
                  <a:pt x="6024884" y="2692325"/>
                </a:lnTo>
                <a:lnTo>
                  <a:pt x="6054922" y="2748651"/>
                </a:lnTo>
                <a:lnTo>
                  <a:pt x="6088718" y="2804974"/>
                </a:lnTo>
                <a:lnTo>
                  <a:pt x="6120634" y="2859423"/>
                </a:lnTo>
                <a:lnTo>
                  <a:pt x="6148798" y="2917624"/>
                </a:lnTo>
                <a:lnTo>
                  <a:pt x="6171326" y="2973950"/>
                </a:lnTo>
                <a:lnTo>
                  <a:pt x="6186347" y="3032152"/>
                </a:lnTo>
                <a:lnTo>
                  <a:pt x="6191980" y="3092230"/>
                </a:lnTo>
                <a:lnTo>
                  <a:pt x="6186347" y="3152310"/>
                </a:lnTo>
                <a:lnTo>
                  <a:pt x="6171326" y="3210513"/>
                </a:lnTo>
                <a:lnTo>
                  <a:pt x="6148798" y="3266839"/>
                </a:lnTo>
                <a:lnTo>
                  <a:pt x="6120634" y="3325039"/>
                </a:lnTo>
                <a:lnTo>
                  <a:pt x="6088718" y="3379488"/>
                </a:lnTo>
                <a:lnTo>
                  <a:pt x="6054922" y="3435814"/>
                </a:lnTo>
                <a:lnTo>
                  <a:pt x="6024884" y="3492137"/>
                </a:lnTo>
                <a:lnTo>
                  <a:pt x="5994843" y="3548461"/>
                </a:lnTo>
                <a:lnTo>
                  <a:pt x="5972312" y="3602910"/>
                </a:lnTo>
                <a:lnTo>
                  <a:pt x="5957294" y="3661113"/>
                </a:lnTo>
                <a:lnTo>
                  <a:pt x="5949784" y="3719313"/>
                </a:lnTo>
                <a:lnTo>
                  <a:pt x="5949784" y="3781272"/>
                </a:lnTo>
                <a:lnTo>
                  <a:pt x="5953538" y="3845106"/>
                </a:lnTo>
                <a:lnTo>
                  <a:pt x="5961048" y="3908940"/>
                </a:lnTo>
                <a:lnTo>
                  <a:pt x="5970435" y="3972776"/>
                </a:lnTo>
                <a:lnTo>
                  <a:pt x="5977945" y="4036610"/>
                </a:lnTo>
                <a:lnTo>
                  <a:pt x="5983578" y="4100444"/>
                </a:lnTo>
                <a:lnTo>
                  <a:pt x="5981700" y="4160526"/>
                </a:lnTo>
                <a:lnTo>
                  <a:pt x="5974191" y="4218729"/>
                </a:lnTo>
                <a:lnTo>
                  <a:pt x="5957294" y="4275053"/>
                </a:lnTo>
                <a:lnTo>
                  <a:pt x="5932886" y="4321989"/>
                </a:lnTo>
                <a:lnTo>
                  <a:pt x="5900968" y="4367050"/>
                </a:lnTo>
                <a:lnTo>
                  <a:pt x="5863416" y="4406477"/>
                </a:lnTo>
                <a:lnTo>
                  <a:pt x="5820236" y="4445903"/>
                </a:lnTo>
                <a:lnTo>
                  <a:pt x="5775175" y="4481577"/>
                </a:lnTo>
                <a:lnTo>
                  <a:pt x="5728238" y="4517249"/>
                </a:lnTo>
                <a:lnTo>
                  <a:pt x="5679425" y="4552921"/>
                </a:lnTo>
                <a:lnTo>
                  <a:pt x="5634364" y="4588593"/>
                </a:lnTo>
                <a:lnTo>
                  <a:pt x="5591181" y="4626142"/>
                </a:lnTo>
                <a:lnTo>
                  <a:pt x="5553632" y="4669325"/>
                </a:lnTo>
                <a:lnTo>
                  <a:pt x="5519836" y="4710630"/>
                </a:lnTo>
                <a:lnTo>
                  <a:pt x="5493550" y="4757566"/>
                </a:lnTo>
                <a:lnTo>
                  <a:pt x="5471021" y="4808259"/>
                </a:lnTo>
                <a:lnTo>
                  <a:pt x="5452246" y="4862708"/>
                </a:lnTo>
                <a:lnTo>
                  <a:pt x="5435349" y="4919033"/>
                </a:lnTo>
                <a:lnTo>
                  <a:pt x="5420328" y="4975357"/>
                </a:lnTo>
                <a:lnTo>
                  <a:pt x="5405308" y="5033560"/>
                </a:lnTo>
                <a:lnTo>
                  <a:pt x="5388410" y="5088007"/>
                </a:lnTo>
                <a:lnTo>
                  <a:pt x="5369636" y="5142453"/>
                </a:lnTo>
                <a:lnTo>
                  <a:pt x="5347108" y="5193146"/>
                </a:lnTo>
                <a:lnTo>
                  <a:pt x="5318944" y="5238207"/>
                </a:lnTo>
                <a:lnTo>
                  <a:pt x="5285151" y="5279510"/>
                </a:lnTo>
                <a:lnTo>
                  <a:pt x="5243845" y="5313305"/>
                </a:lnTo>
                <a:lnTo>
                  <a:pt x="5198784" y="5341467"/>
                </a:lnTo>
                <a:lnTo>
                  <a:pt x="5148091" y="5363998"/>
                </a:lnTo>
                <a:lnTo>
                  <a:pt x="5093644" y="5382773"/>
                </a:lnTo>
                <a:lnTo>
                  <a:pt x="5039198" y="5399670"/>
                </a:lnTo>
                <a:lnTo>
                  <a:pt x="4980995" y="5414691"/>
                </a:lnTo>
                <a:lnTo>
                  <a:pt x="4924669" y="5429711"/>
                </a:lnTo>
                <a:lnTo>
                  <a:pt x="4868345" y="5446609"/>
                </a:lnTo>
                <a:lnTo>
                  <a:pt x="4813899" y="5465383"/>
                </a:lnTo>
                <a:lnTo>
                  <a:pt x="4763206" y="5487914"/>
                </a:lnTo>
                <a:lnTo>
                  <a:pt x="4716270" y="5514197"/>
                </a:lnTo>
                <a:lnTo>
                  <a:pt x="4674964" y="5547992"/>
                </a:lnTo>
                <a:lnTo>
                  <a:pt x="4631782" y="5585543"/>
                </a:lnTo>
                <a:lnTo>
                  <a:pt x="4594231" y="5628725"/>
                </a:lnTo>
                <a:lnTo>
                  <a:pt x="4558559" y="5673785"/>
                </a:lnTo>
                <a:lnTo>
                  <a:pt x="4522886" y="5720721"/>
                </a:lnTo>
                <a:lnTo>
                  <a:pt x="4487214" y="5767659"/>
                </a:lnTo>
                <a:lnTo>
                  <a:pt x="4451542" y="5812719"/>
                </a:lnTo>
                <a:lnTo>
                  <a:pt x="4412114" y="5855901"/>
                </a:lnTo>
                <a:lnTo>
                  <a:pt x="4372686" y="5893450"/>
                </a:lnTo>
                <a:lnTo>
                  <a:pt x="4327628" y="5925368"/>
                </a:lnTo>
                <a:lnTo>
                  <a:pt x="4280690" y="5949776"/>
                </a:lnTo>
                <a:lnTo>
                  <a:pt x="4224364" y="5966674"/>
                </a:lnTo>
                <a:lnTo>
                  <a:pt x="4166161" y="5974184"/>
                </a:lnTo>
                <a:lnTo>
                  <a:pt x="4106083" y="5976061"/>
                </a:lnTo>
                <a:lnTo>
                  <a:pt x="4042247" y="5970428"/>
                </a:lnTo>
                <a:lnTo>
                  <a:pt x="3978413" y="5962919"/>
                </a:lnTo>
                <a:lnTo>
                  <a:pt x="3914577" y="5953530"/>
                </a:lnTo>
                <a:lnTo>
                  <a:pt x="3850743" y="5946022"/>
                </a:lnTo>
                <a:lnTo>
                  <a:pt x="3786907" y="5942266"/>
                </a:lnTo>
                <a:lnTo>
                  <a:pt x="3724950" y="5942266"/>
                </a:lnTo>
                <a:lnTo>
                  <a:pt x="3666749" y="5949776"/>
                </a:lnTo>
                <a:lnTo>
                  <a:pt x="3606669" y="5964797"/>
                </a:lnTo>
                <a:lnTo>
                  <a:pt x="3552221" y="5987325"/>
                </a:lnTo>
                <a:lnTo>
                  <a:pt x="3495897" y="6017366"/>
                </a:lnTo>
                <a:lnTo>
                  <a:pt x="3439573" y="6047407"/>
                </a:lnTo>
                <a:lnTo>
                  <a:pt x="3383247" y="6081200"/>
                </a:lnTo>
                <a:lnTo>
                  <a:pt x="3328798" y="6113118"/>
                </a:lnTo>
                <a:lnTo>
                  <a:pt x="3270598" y="6141280"/>
                </a:lnTo>
                <a:lnTo>
                  <a:pt x="3214272" y="6163811"/>
                </a:lnTo>
                <a:lnTo>
                  <a:pt x="3156069" y="6178831"/>
                </a:lnTo>
                <a:lnTo>
                  <a:pt x="3095991" y="6184462"/>
                </a:lnTo>
                <a:lnTo>
                  <a:pt x="3035911" y="6178831"/>
                </a:lnTo>
                <a:lnTo>
                  <a:pt x="2977708" y="6163811"/>
                </a:lnTo>
                <a:lnTo>
                  <a:pt x="2921385" y="6141280"/>
                </a:lnTo>
                <a:lnTo>
                  <a:pt x="2863182" y="6113118"/>
                </a:lnTo>
                <a:lnTo>
                  <a:pt x="2808733" y="6081200"/>
                </a:lnTo>
                <a:lnTo>
                  <a:pt x="2752409" y="6047407"/>
                </a:lnTo>
                <a:lnTo>
                  <a:pt x="2696083" y="6017366"/>
                </a:lnTo>
                <a:lnTo>
                  <a:pt x="2639760" y="5987325"/>
                </a:lnTo>
                <a:lnTo>
                  <a:pt x="2583436" y="5964797"/>
                </a:lnTo>
                <a:lnTo>
                  <a:pt x="2525233" y="5949776"/>
                </a:lnTo>
                <a:lnTo>
                  <a:pt x="2467030" y="5942266"/>
                </a:lnTo>
                <a:lnTo>
                  <a:pt x="2405071" y="5942266"/>
                </a:lnTo>
                <a:lnTo>
                  <a:pt x="2341237" y="5946022"/>
                </a:lnTo>
                <a:lnTo>
                  <a:pt x="2277403" y="5953530"/>
                </a:lnTo>
                <a:lnTo>
                  <a:pt x="2213567" y="5962919"/>
                </a:lnTo>
                <a:lnTo>
                  <a:pt x="2149731" y="5970428"/>
                </a:lnTo>
                <a:lnTo>
                  <a:pt x="2085897" y="5976061"/>
                </a:lnTo>
                <a:lnTo>
                  <a:pt x="2025819" y="5974184"/>
                </a:lnTo>
                <a:lnTo>
                  <a:pt x="1967617" y="5966674"/>
                </a:lnTo>
                <a:lnTo>
                  <a:pt x="1911291" y="5949776"/>
                </a:lnTo>
                <a:lnTo>
                  <a:pt x="1864354" y="5925368"/>
                </a:lnTo>
                <a:lnTo>
                  <a:pt x="1819293" y="5893450"/>
                </a:lnTo>
                <a:lnTo>
                  <a:pt x="1779867" y="5855901"/>
                </a:lnTo>
                <a:lnTo>
                  <a:pt x="1740438" y="5812719"/>
                </a:lnTo>
                <a:lnTo>
                  <a:pt x="1704766" y="5767659"/>
                </a:lnTo>
                <a:lnTo>
                  <a:pt x="1669094" y="5720721"/>
                </a:lnTo>
                <a:lnTo>
                  <a:pt x="1633422" y="5673785"/>
                </a:lnTo>
                <a:lnTo>
                  <a:pt x="1597750" y="5628725"/>
                </a:lnTo>
                <a:lnTo>
                  <a:pt x="1560199" y="5585543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68A628-9230-4A87-8970-CBDEB9BA5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 bwMode="auto">
          <a:xfrm>
            <a:off x="5838825" y="2706074"/>
            <a:ext cx="2796098" cy="2964493"/>
          </a:xfrm>
          <a:custGeom>
            <a:avLst/>
            <a:gdLst>
              <a:gd name="connsiteX0" fmla="*/ 1499301 w 2998601"/>
              <a:gd name="connsiteY0" fmla="*/ 0 h 2994963"/>
              <a:gd name="connsiteX1" fmla="*/ 1528395 w 2998601"/>
              <a:gd name="connsiteY1" fmla="*/ 2727 h 2994963"/>
              <a:gd name="connsiteX2" fmla="*/ 1556581 w 2998601"/>
              <a:gd name="connsiteY2" fmla="*/ 10001 h 2994963"/>
              <a:gd name="connsiteX3" fmla="*/ 1583858 w 2998601"/>
              <a:gd name="connsiteY3" fmla="*/ 20912 h 2994963"/>
              <a:gd name="connsiteX4" fmla="*/ 1612043 w 2998601"/>
              <a:gd name="connsiteY4" fmla="*/ 34550 h 2994963"/>
              <a:gd name="connsiteX5" fmla="*/ 1638411 w 2998601"/>
              <a:gd name="connsiteY5" fmla="*/ 50007 h 2994963"/>
              <a:gd name="connsiteX6" fmla="*/ 1665688 w 2998601"/>
              <a:gd name="connsiteY6" fmla="*/ 66373 h 2994963"/>
              <a:gd name="connsiteX7" fmla="*/ 1692964 w 2998601"/>
              <a:gd name="connsiteY7" fmla="*/ 80920 h 2994963"/>
              <a:gd name="connsiteX8" fmla="*/ 1720240 w 2998601"/>
              <a:gd name="connsiteY8" fmla="*/ 95468 h 2994963"/>
              <a:gd name="connsiteX9" fmla="*/ 1746608 w 2998601"/>
              <a:gd name="connsiteY9" fmla="*/ 106378 h 2994963"/>
              <a:gd name="connsiteX10" fmla="*/ 1775703 w 2998601"/>
              <a:gd name="connsiteY10" fmla="*/ 113652 h 2994963"/>
              <a:gd name="connsiteX11" fmla="*/ 1803888 w 2998601"/>
              <a:gd name="connsiteY11" fmla="*/ 117289 h 2994963"/>
              <a:gd name="connsiteX12" fmla="*/ 1833892 w 2998601"/>
              <a:gd name="connsiteY12" fmla="*/ 117289 h 2994963"/>
              <a:gd name="connsiteX13" fmla="*/ 1864806 w 2998601"/>
              <a:gd name="connsiteY13" fmla="*/ 115471 h 2994963"/>
              <a:gd name="connsiteX14" fmla="*/ 1895719 w 2998601"/>
              <a:gd name="connsiteY14" fmla="*/ 111834 h 2994963"/>
              <a:gd name="connsiteX15" fmla="*/ 1926633 w 2998601"/>
              <a:gd name="connsiteY15" fmla="*/ 107288 h 2994963"/>
              <a:gd name="connsiteX16" fmla="*/ 1957546 w 2998601"/>
              <a:gd name="connsiteY16" fmla="*/ 103651 h 2994963"/>
              <a:gd name="connsiteX17" fmla="*/ 1988460 w 2998601"/>
              <a:gd name="connsiteY17" fmla="*/ 100923 h 2994963"/>
              <a:gd name="connsiteX18" fmla="*/ 2017554 w 2998601"/>
              <a:gd name="connsiteY18" fmla="*/ 101832 h 2994963"/>
              <a:gd name="connsiteX19" fmla="*/ 2045740 w 2998601"/>
              <a:gd name="connsiteY19" fmla="*/ 105469 h 2994963"/>
              <a:gd name="connsiteX20" fmla="*/ 2073017 w 2998601"/>
              <a:gd name="connsiteY20" fmla="*/ 113652 h 2994963"/>
              <a:gd name="connsiteX21" fmla="*/ 2095748 w 2998601"/>
              <a:gd name="connsiteY21" fmla="*/ 125472 h 2994963"/>
              <a:gd name="connsiteX22" fmla="*/ 2117568 w 2998601"/>
              <a:gd name="connsiteY22" fmla="*/ 140929 h 2994963"/>
              <a:gd name="connsiteX23" fmla="*/ 2136662 w 2998601"/>
              <a:gd name="connsiteY23" fmla="*/ 159113 h 2994963"/>
              <a:gd name="connsiteX24" fmla="*/ 2155756 w 2998601"/>
              <a:gd name="connsiteY24" fmla="*/ 180025 h 2994963"/>
              <a:gd name="connsiteX25" fmla="*/ 2173031 w 2998601"/>
              <a:gd name="connsiteY25" fmla="*/ 201846 h 2994963"/>
              <a:gd name="connsiteX26" fmla="*/ 2190306 w 2998601"/>
              <a:gd name="connsiteY26" fmla="*/ 224577 h 2994963"/>
              <a:gd name="connsiteX27" fmla="*/ 2207581 w 2998601"/>
              <a:gd name="connsiteY27" fmla="*/ 247307 h 2994963"/>
              <a:gd name="connsiteX28" fmla="*/ 2224856 w 2998601"/>
              <a:gd name="connsiteY28" fmla="*/ 269128 h 2994963"/>
              <a:gd name="connsiteX29" fmla="*/ 2243041 w 2998601"/>
              <a:gd name="connsiteY29" fmla="*/ 290040 h 2994963"/>
              <a:gd name="connsiteX30" fmla="*/ 2263953 w 2998601"/>
              <a:gd name="connsiteY30" fmla="*/ 308225 h 2994963"/>
              <a:gd name="connsiteX31" fmla="*/ 2283956 w 2998601"/>
              <a:gd name="connsiteY31" fmla="*/ 324591 h 2994963"/>
              <a:gd name="connsiteX32" fmla="*/ 2306686 w 2998601"/>
              <a:gd name="connsiteY32" fmla="*/ 337319 h 2994963"/>
              <a:gd name="connsiteX33" fmla="*/ 2331235 w 2998601"/>
              <a:gd name="connsiteY33" fmla="*/ 348230 h 2994963"/>
              <a:gd name="connsiteX34" fmla="*/ 2357602 w 2998601"/>
              <a:gd name="connsiteY34" fmla="*/ 357322 h 2994963"/>
              <a:gd name="connsiteX35" fmla="*/ 2384878 w 2998601"/>
              <a:gd name="connsiteY35" fmla="*/ 365505 h 2994963"/>
              <a:gd name="connsiteX36" fmla="*/ 2412155 w 2998601"/>
              <a:gd name="connsiteY36" fmla="*/ 372779 h 2994963"/>
              <a:gd name="connsiteX37" fmla="*/ 2440341 w 2998601"/>
              <a:gd name="connsiteY37" fmla="*/ 380053 h 2994963"/>
              <a:gd name="connsiteX38" fmla="*/ 2466708 w 2998601"/>
              <a:gd name="connsiteY38" fmla="*/ 388236 h 2994963"/>
              <a:gd name="connsiteX39" fmla="*/ 2493075 w 2998601"/>
              <a:gd name="connsiteY39" fmla="*/ 397328 h 2994963"/>
              <a:gd name="connsiteX40" fmla="*/ 2517624 w 2998601"/>
              <a:gd name="connsiteY40" fmla="*/ 408239 h 2994963"/>
              <a:gd name="connsiteX41" fmla="*/ 2539446 w 2998601"/>
              <a:gd name="connsiteY41" fmla="*/ 421877 h 2994963"/>
              <a:gd name="connsiteX42" fmla="*/ 2559449 w 2998601"/>
              <a:gd name="connsiteY42" fmla="*/ 438243 h 2994963"/>
              <a:gd name="connsiteX43" fmla="*/ 2575814 w 2998601"/>
              <a:gd name="connsiteY43" fmla="*/ 458246 h 2994963"/>
              <a:gd name="connsiteX44" fmla="*/ 2589453 w 2998601"/>
              <a:gd name="connsiteY44" fmla="*/ 480067 h 2994963"/>
              <a:gd name="connsiteX45" fmla="*/ 2600363 w 2998601"/>
              <a:gd name="connsiteY45" fmla="*/ 504615 h 2994963"/>
              <a:gd name="connsiteX46" fmla="*/ 2609455 w 2998601"/>
              <a:gd name="connsiteY46" fmla="*/ 530983 h 2994963"/>
              <a:gd name="connsiteX47" fmla="*/ 2617638 w 2998601"/>
              <a:gd name="connsiteY47" fmla="*/ 557350 h 2994963"/>
              <a:gd name="connsiteX48" fmla="*/ 2624912 w 2998601"/>
              <a:gd name="connsiteY48" fmla="*/ 585536 h 2994963"/>
              <a:gd name="connsiteX49" fmla="*/ 2632186 w 2998601"/>
              <a:gd name="connsiteY49" fmla="*/ 612812 h 2994963"/>
              <a:gd name="connsiteX50" fmla="*/ 2640369 w 2998601"/>
              <a:gd name="connsiteY50" fmla="*/ 640089 h 2994963"/>
              <a:gd name="connsiteX51" fmla="*/ 2649461 w 2998601"/>
              <a:gd name="connsiteY51" fmla="*/ 666457 h 2994963"/>
              <a:gd name="connsiteX52" fmla="*/ 2660371 w 2998601"/>
              <a:gd name="connsiteY52" fmla="*/ 691006 h 2994963"/>
              <a:gd name="connsiteX53" fmla="*/ 2673101 w 2998601"/>
              <a:gd name="connsiteY53" fmla="*/ 713736 h 2994963"/>
              <a:gd name="connsiteX54" fmla="*/ 2689467 w 2998601"/>
              <a:gd name="connsiteY54" fmla="*/ 733739 h 2994963"/>
              <a:gd name="connsiteX55" fmla="*/ 2707651 w 2998601"/>
              <a:gd name="connsiteY55" fmla="*/ 754651 h 2994963"/>
              <a:gd name="connsiteX56" fmla="*/ 2728563 w 2998601"/>
              <a:gd name="connsiteY56" fmla="*/ 772835 h 2994963"/>
              <a:gd name="connsiteX57" fmla="*/ 2750385 w 2998601"/>
              <a:gd name="connsiteY57" fmla="*/ 790110 h 2994963"/>
              <a:gd name="connsiteX58" fmla="*/ 2774024 w 2998601"/>
              <a:gd name="connsiteY58" fmla="*/ 807385 h 2994963"/>
              <a:gd name="connsiteX59" fmla="*/ 2796754 w 2998601"/>
              <a:gd name="connsiteY59" fmla="*/ 824660 h 2994963"/>
              <a:gd name="connsiteX60" fmla="*/ 2818576 w 2998601"/>
              <a:gd name="connsiteY60" fmla="*/ 841936 h 2994963"/>
              <a:gd name="connsiteX61" fmla="*/ 2839487 w 2998601"/>
              <a:gd name="connsiteY61" fmla="*/ 861029 h 2994963"/>
              <a:gd name="connsiteX62" fmla="*/ 2857672 w 2998601"/>
              <a:gd name="connsiteY62" fmla="*/ 880123 h 2994963"/>
              <a:gd name="connsiteX63" fmla="*/ 2873129 w 2998601"/>
              <a:gd name="connsiteY63" fmla="*/ 901944 h 2994963"/>
              <a:gd name="connsiteX64" fmla="*/ 2884949 w 2998601"/>
              <a:gd name="connsiteY64" fmla="*/ 924674 h 2994963"/>
              <a:gd name="connsiteX65" fmla="*/ 2893132 w 2998601"/>
              <a:gd name="connsiteY65" fmla="*/ 951951 h 2994963"/>
              <a:gd name="connsiteX66" fmla="*/ 2896768 w 2998601"/>
              <a:gd name="connsiteY66" fmla="*/ 980137 h 2994963"/>
              <a:gd name="connsiteX67" fmla="*/ 2897678 w 2998601"/>
              <a:gd name="connsiteY67" fmla="*/ 1009232 h 2994963"/>
              <a:gd name="connsiteX68" fmla="*/ 2894950 w 2998601"/>
              <a:gd name="connsiteY68" fmla="*/ 1040145 h 2994963"/>
              <a:gd name="connsiteX69" fmla="*/ 2891313 w 2998601"/>
              <a:gd name="connsiteY69" fmla="*/ 1071058 h 2994963"/>
              <a:gd name="connsiteX70" fmla="*/ 2886767 w 2998601"/>
              <a:gd name="connsiteY70" fmla="*/ 1101972 h 2994963"/>
              <a:gd name="connsiteX71" fmla="*/ 2883130 w 2998601"/>
              <a:gd name="connsiteY71" fmla="*/ 1132885 h 2994963"/>
              <a:gd name="connsiteX72" fmla="*/ 2881312 w 2998601"/>
              <a:gd name="connsiteY72" fmla="*/ 1163799 h 2994963"/>
              <a:gd name="connsiteX73" fmla="*/ 2881312 w 2998601"/>
              <a:gd name="connsiteY73" fmla="*/ 1193803 h 2994963"/>
              <a:gd name="connsiteX74" fmla="*/ 2884949 w 2998601"/>
              <a:gd name="connsiteY74" fmla="*/ 1221988 h 2994963"/>
              <a:gd name="connsiteX75" fmla="*/ 2892222 w 2998601"/>
              <a:gd name="connsiteY75" fmla="*/ 1250174 h 2994963"/>
              <a:gd name="connsiteX76" fmla="*/ 2903133 w 2998601"/>
              <a:gd name="connsiteY76" fmla="*/ 1276542 h 2994963"/>
              <a:gd name="connsiteX77" fmla="*/ 2917681 w 2998601"/>
              <a:gd name="connsiteY77" fmla="*/ 1303818 h 2994963"/>
              <a:gd name="connsiteX78" fmla="*/ 2932228 w 2998601"/>
              <a:gd name="connsiteY78" fmla="*/ 1331095 h 2994963"/>
              <a:gd name="connsiteX79" fmla="*/ 2948594 w 2998601"/>
              <a:gd name="connsiteY79" fmla="*/ 1358371 h 2994963"/>
              <a:gd name="connsiteX80" fmla="*/ 2964050 w 2998601"/>
              <a:gd name="connsiteY80" fmla="*/ 1384739 h 2994963"/>
              <a:gd name="connsiteX81" fmla="*/ 2977689 w 2998601"/>
              <a:gd name="connsiteY81" fmla="*/ 1412924 h 2994963"/>
              <a:gd name="connsiteX82" fmla="*/ 2988599 w 2998601"/>
              <a:gd name="connsiteY82" fmla="*/ 1440201 h 2994963"/>
              <a:gd name="connsiteX83" fmla="*/ 2995873 w 2998601"/>
              <a:gd name="connsiteY83" fmla="*/ 1468387 h 2994963"/>
              <a:gd name="connsiteX84" fmla="*/ 2998601 w 2998601"/>
              <a:gd name="connsiteY84" fmla="*/ 1497481 h 2994963"/>
              <a:gd name="connsiteX85" fmla="*/ 2995873 w 2998601"/>
              <a:gd name="connsiteY85" fmla="*/ 1526576 h 2994963"/>
              <a:gd name="connsiteX86" fmla="*/ 2988599 w 2998601"/>
              <a:gd name="connsiteY86" fmla="*/ 1554762 h 2994963"/>
              <a:gd name="connsiteX87" fmla="*/ 2977689 w 2998601"/>
              <a:gd name="connsiteY87" fmla="*/ 1582039 h 2994963"/>
              <a:gd name="connsiteX88" fmla="*/ 2964050 w 2998601"/>
              <a:gd name="connsiteY88" fmla="*/ 1610224 h 2994963"/>
              <a:gd name="connsiteX89" fmla="*/ 2948594 w 2998601"/>
              <a:gd name="connsiteY89" fmla="*/ 1636592 h 2994963"/>
              <a:gd name="connsiteX90" fmla="*/ 2932228 w 2998601"/>
              <a:gd name="connsiteY90" fmla="*/ 1663869 h 2994963"/>
              <a:gd name="connsiteX91" fmla="*/ 2917681 w 2998601"/>
              <a:gd name="connsiteY91" fmla="*/ 1691145 h 2994963"/>
              <a:gd name="connsiteX92" fmla="*/ 2903133 w 2998601"/>
              <a:gd name="connsiteY92" fmla="*/ 1718421 h 2994963"/>
              <a:gd name="connsiteX93" fmla="*/ 2892222 w 2998601"/>
              <a:gd name="connsiteY93" fmla="*/ 1744789 h 2994963"/>
              <a:gd name="connsiteX94" fmla="*/ 2884949 w 2998601"/>
              <a:gd name="connsiteY94" fmla="*/ 1772975 h 2994963"/>
              <a:gd name="connsiteX95" fmla="*/ 2881312 w 2998601"/>
              <a:gd name="connsiteY95" fmla="*/ 1801160 h 2994963"/>
              <a:gd name="connsiteX96" fmla="*/ 2881312 w 2998601"/>
              <a:gd name="connsiteY96" fmla="*/ 1831165 h 2994963"/>
              <a:gd name="connsiteX97" fmla="*/ 2883130 w 2998601"/>
              <a:gd name="connsiteY97" fmla="*/ 1862078 h 2994963"/>
              <a:gd name="connsiteX98" fmla="*/ 2886767 w 2998601"/>
              <a:gd name="connsiteY98" fmla="*/ 1892991 h 2994963"/>
              <a:gd name="connsiteX99" fmla="*/ 2891313 w 2998601"/>
              <a:gd name="connsiteY99" fmla="*/ 1923905 h 2994963"/>
              <a:gd name="connsiteX100" fmla="*/ 2894950 w 2998601"/>
              <a:gd name="connsiteY100" fmla="*/ 1954818 h 2994963"/>
              <a:gd name="connsiteX101" fmla="*/ 2897678 w 2998601"/>
              <a:gd name="connsiteY101" fmla="*/ 1985731 h 2994963"/>
              <a:gd name="connsiteX102" fmla="*/ 2896768 w 2998601"/>
              <a:gd name="connsiteY102" fmla="*/ 2014827 h 2994963"/>
              <a:gd name="connsiteX103" fmla="*/ 2893132 w 2998601"/>
              <a:gd name="connsiteY103" fmla="*/ 2043013 h 2994963"/>
              <a:gd name="connsiteX104" fmla="*/ 2884949 w 2998601"/>
              <a:gd name="connsiteY104" fmla="*/ 2070289 h 2994963"/>
              <a:gd name="connsiteX105" fmla="*/ 2873129 w 2998601"/>
              <a:gd name="connsiteY105" fmla="*/ 2093019 h 2994963"/>
              <a:gd name="connsiteX106" fmla="*/ 2857672 w 2998601"/>
              <a:gd name="connsiteY106" fmla="*/ 2114841 h 2994963"/>
              <a:gd name="connsiteX107" fmla="*/ 2839487 w 2998601"/>
              <a:gd name="connsiteY107" fmla="*/ 2133934 h 2994963"/>
              <a:gd name="connsiteX108" fmla="*/ 2818576 w 2998601"/>
              <a:gd name="connsiteY108" fmla="*/ 2153027 h 2994963"/>
              <a:gd name="connsiteX109" fmla="*/ 2796754 w 2998601"/>
              <a:gd name="connsiteY109" fmla="*/ 2170303 h 2994963"/>
              <a:gd name="connsiteX110" fmla="*/ 2774024 w 2998601"/>
              <a:gd name="connsiteY110" fmla="*/ 2187578 h 2994963"/>
              <a:gd name="connsiteX111" fmla="*/ 2750385 w 2998601"/>
              <a:gd name="connsiteY111" fmla="*/ 2204853 h 2994963"/>
              <a:gd name="connsiteX112" fmla="*/ 2728563 w 2998601"/>
              <a:gd name="connsiteY112" fmla="*/ 2222128 h 2994963"/>
              <a:gd name="connsiteX113" fmla="*/ 2707651 w 2998601"/>
              <a:gd name="connsiteY113" fmla="*/ 2240312 h 2994963"/>
              <a:gd name="connsiteX114" fmla="*/ 2689467 w 2998601"/>
              <a:gd name="connsiteY114" fmla="*/ 2261224 h 2994963"/>
              <a:gd name="connsiteX115" fmla="*/ 2673101 w 2998601"/>
              <a:gd name="connsiteY115" fmla="*/ 2281227 h 2994963"/>
              <a:gd name="connsiteX116" fmla="*/ 2660371 w 2998601"/>
              <a:gd name="connsiteY116" fmla="*/ 2303957 h 2994963"/>
              <a:gd name="connsiteX117" fmla="*/ 2649461 w 2998601"/>
              <a:gd name="connsiteY117" fmla="*/ 2328506 h 2994963"/>
              <a:gd name="connsiteX118" fmla="*/ 2640369 w 2998601"/>
              <a:gd name="connsiteY118" fmla="*/ 2354874 h 2994963"/>
              <a:gd name="connsiteX119" fmla="*/ 2632186 w 2998601"/>
              <a:gd name="connsiteY119" fmla="*/ 2382151 h 2994963"/>
              <a:gd name="connsiteX120" fmla="*/ 2624912 w 2998601"/>
              <a:gd name="connsiteY120" fmla="*/ 2409427 h 2994963"/>
              <a:gd name="connsiteX121" fmla="*/ 2617638 w 2998601"/>
              <a:gd name="connsiteY121" fmla="*/ 2437613 h 2994963"/>
              <a:gd name="connsiteX122" fmla="*/ 2609455 w 2998601"/>
              <a:gd name="connsiteY122" fmla="*/ 2463980 h 2994963"/>
              <a:gd name="connsiteX123" fmla="*/ 2600363 w 2998601"/>
              <a:gd name="connsiteY123" fmla="*/ 2490347 h 2994963"/>
              <a:gd name="connsiteX124" fmla="*/ 2589453 w 2998601"/>
              <a:gd name="connsiteY124" fmla="*/ 2514896 h 2994963"/>
              <a:gd name="connsiteX125" fmla="*/ 2575814 w 2998601"/>
              <a:gd name="connsiteY125" fmla="*/ 2536718 h 2994963"/>
              <a:gd name="connsiteX126" fmla="*/ 2559449 w 2998601"/>
              <a:gd name="connsiteY126" fmla="*/ 2556720 h 2994963"/>
              <a:gd name="connsiteX127" fmla="*/ 2539446 w 2998601"/>
              <a:gd name="connsiteY127" fmla="*/ 2573086 h 2994963"/>
              <a:gd name="connsiteX128" fmla="*/ 2517624 w 2998601"/>
              <a:gd name="connsiteY128" fmla="*/ 2586724 h 2994963"/>
              <a:gd name="connsiteX129" fmla="*/ 2493075 w 2998601"/>
              <a:gd name="connsiteY129" fmla="*/ 2597635 h 2994963"/>
              <a:gd name="connsiteX130" fmla="*/ 2466708 w 2998601"/>
              <a:gd name="connsiteY130" fmla="*/ 2606727 h 2994963"/>
              <a:gd name="connsiteX131" fmla="*/ 2440341 w 2998601"/>
              <a:gd name="connsiteY131" fmla="*/ 2614910 h 2994963"/>
              <a:gd name="connsiteX132" fmla="*/ 2412155 w 2998601"/>
              <a:gd name="connsiteY132" fmla="*/ 2622184 h 2994963"/>
              <a:gd name="connsiteX133" fmla="*/ 2384878 w 2998601"/>
              <a:gd name="connsiteY133" fmla="*/ 2629458 h 2994963"/>
              <a:gd name="connsiteX134" fmla="*/ 2357602 w 2998601"/>
              <a:gd name="connsiteY134" fmla="*/ 2637641 h 2994963"/>
              <a:gd name="connsiteX135" fmla="*/ 2331235 w 2998601"/>
              <a:gd name="connsiteY135" fmla="*/ 2646733 h 2994963"/>
              <a:gd name="connsiteX136" fmla="*/ 2306686 w 2998601"/>
              <a:gd name="connsiteY136" fmla="*/ 2657644 h 2994963"/>
              <a:gd name="connsiteX137" fmla="*/ 2283956 w 2998601"/>
              <a:gd name="connsiteY137" fmla="*/ 2670372 h 2994963"/>
              <a:gd name="connsiteX138" fmla="*/ 2263953 w 2998601"/>
              <a:gd name="connsiteY138" fmla="*/ 2686738 h 2994963"/>
              <a:gd name="connsiteX139" fmla="*/ 2243041 w 2998601"/>
              <a:gd name="connsiteY139" fmla="*/ 2704923 h 2994963"/>
              <a:gd name="connsiteX140" fmla="*/ 2224856 w 2998601"/>
              <a:gd name="connsiteY140" fmla="*/ 2725835 h 2994963"/>
              <a:gd name="connsiteX141" fmla="*/ 2207581 w 2998601"/>
              <a:gd name="connsiteY141" fmla="*/ 2747656 h 2994963"/>
              <a:gd name="connsiteX142" fmla="*/ 2190306 w 2998601"/>
              <a:gd name="connsiteY142" fmla="*/ 2770386 h 2994963"/>
              <a:gd name="connsiteX143" fmla="*/ 2173031 w 2998601"/>
              <a:gd name="connsiteY143" fmla="*/ 2793117 h 2994963"/>
              <a:gd name="connsiteX144" fmla="*/ 2155756 w 2998601"/>
              <a:gd name="connsiteY144" fmla="*/ 2814938 h 2994963"/>
              <a:gd name="connsiteX145" fmla="*/ 2136662 w 2998601"/>
              <a:gd name="connsiteY145" fmla="*/ 2835850 h 2994963"/>
              <a:gd name="connsiteX146" fmla="*/ 2117568 w 2998601"/>
              <a:gd name="connsiteY146" fmla="*/ 2854034 h 2994963"/>
              <a:gd name="connsiteX147" fmla="*/ 2095748 w 2998601"/>
              <a:gd name="connsiteY147" fmla="*/ 2869491 h 2994963"/>
              <a:gd name="connsiteX148" fmla="*/ 2073017 w 2998601"/>
              <a:gd name="connsiteY148" fmla="*/ 2881311 h 2994963"/>
              <a:gd name="connsiteX149" fmla="*/ 2045740 w 2998601"/>
              <a:gd name="connsiteY149" fmla="*/ 2889494 h 2994963"/>
              <a:gd name="connsiteX150" fmla="*/ 2017554 w 2998601"/>
              <a:gd name="connsiteY150" fmla="*/ 2893131 h 2994963"/>
              <a:gd name="connsiteX151" fmla="*/ 1988460 w 2998601"/>
              <a:gd name="connsiteY151" fmla="*/ 2894040 h 2994963"/>
              <a:gd name="connsiteX152" fmla="*/ 1957546 w 2998601"/>
              <a:gd name="connsiteY152" fmla="*/ 2891312 h 2994963"/>
              <a:gd name="connsiteX153" fmla="*/ 1926633 w 2998601"/>
              <a:gd name="connsiteY153" fmla="*/ 2887676 h 2994963"/>
              <a:gd name="connsiteX154" fmla="*/ 1895719 w 2998601"/>
              <a:gd name="connsiteY154" fmla="*/ 2883129 h 2994963"/>
              <a:gd name="connsiteX155" fmla="*/ 1864806 w 2998601"/>
              <a:gd name="connsiteY155" fmla="*/ 2879493 h 2994963"/>
              <a:gd name="connsiteX156" fmla="*/ 1833892 w 2998601"/>
              <a:gd name="connsiteY156" fmla="*/ 2877674 h 2994963"/>
              <a:gd name="connsiteX157" fmla="*/ 1803888 w 2998601"/>
              <a:gd name="connsiteY157" fmla="*/ 2877674 h 2994963"/>
              <a:gd name="connsiteX158" fmla="*/ 1775703 w 2998601"/>
              <a:gd name="connsiteY158" fmla="*/ 2881311 h 2994963"/>
              <a:gd name="connsiteX159" fmla="*/ 1746608 w 2998601"/>
              <a:gd name="connsiteY159" fmla="*/ 2888585 h 2994963"/>
              <a:gd name="connsiteX160" fmla="*/ 1720240 w 2998601"/>
              <a:gd name="connsiteY160" fmla="*/ 2899495 h 2994963"/>
              <a:gd name="connsiteX161" fmla="*/ 1692964 w 2998601"/>
              <a:gd name="connsiteY161" fmla="*/ 2914043 h 2994963"/>
              <a:gd name="connsiteX162" fmla="*/ 1665688 w 2998601"/>
              <a:gd name="connsiteY162" fmla="*/ 2928591 h 2994963"/>
              <a:gd name="connsiteX163" fmla="*/ 1638411 w 2998601"/>
              <a:gd name="connsiteY163" fmla="*/ 2944956 h 2994963"/>
              <a:gd name="connsiteX164" fmla="*/ 1612043 w 2998601"/>
              <a:gd name="connsiteY164" fmla="*/ 2960413 h 2994963"/>
              <a:gd name="connsiteX165" fmla="*/ 1583858 w 2998601"/>
              <a:gd name="connsiteY165" fmla="*/ 2974051 h 2994963"/>
              <a:gd name="connsiteX166" fmla="*/ 1556581 w 2998601"/>
              <a:gd name="connsiteY166" fmla="*/ 2984962 h 2994963"/>
              <a:gd name="connsiteX167" fmla="*/ 1528395 w 2998601"/>
              <a:gd name="connsiteY167" fmla="*/ 2992236 h 2994963"/>
              <a:gd name="connsiteX168" fmla="*/ 1499301 w 2998601"/>
              <a:gd name="connsiteY168" fmla="*/ 2994963 h 2994963"/>
              <a:gd name="connsiteX169" fmla="*/ 1470206 w 2998601"/>
              <a:gd name="connsiteY169" fmla="*/ 2992236 h 2994963"/>
              <a:gd name="connsiteX170" fmla="*/ 1442020 w 2998601"/>
              <a:gd name="connsiteY170" fmla="*/ 2984962 h 2994963"/>
              <a:gd name="connsiteX171" fmla="*/ 1414744 w 2998601"/>
              <a:gd name="connsiteY171" fmla="*/ 2974051 h 2994963"/>
              <a:gd name="connsiteX172" fmla="*/ 1386558 w 2998601"/>
              <a:gd name="connsiteY172" fmla="*/ 2960413 h 2994963"/>
              <a:gd name="connsiteX173" fmla="*/ 1360190 w 2998601"/>
              <a:gd name="connsiteY173" fmla="*/ 2944956 h 2994963"/>
              <a:gd name="connsiteX174" fmla="*/ 1332914 w 2998601"/>
              <a:gd name="connsiteY174" fmla="*/ 2928591 h 2994963"/>
              <a:gd name="connsiteX175" fmla="*/ 1305637 w 2998601"/>
              <a:gd name="connsiteY175" fmla="*/ 2914043 h 2994963"/>
              <a:gd name="connsiteX176" fmla="*/ 1278361 w 2998601"/>
              <a:gd name="connsiteY176" fmla="*/ 2899495 h 2994963"/>
              <a:gd name="connsiteX177" fmla="*/ 1251085 w 2998601"/>
              <a:gd name="connsiteY177" fmla="*/ 2888585 h 2994963"/>
              <a:gd name="connsiteX178" fmla="*/ 1222899 w 2998601"/>
              <a:gd name="connsiteY178" fmla="*/ 2881311 h 2994963"/>
              <a:gd name="connsiteX179" fmla="*/ 1194713 w 2998601"/>
              <a:gd name="connsiteY179" fmla="*/ 2877674 h 2994963"/>
              <a:gd name="connsiteX180" fmla="*/ 1164708 w 2998601"/>
              <a:gd name="connsiteY180" fmla="*/ 2877674 h 2994963"/>
              <a:gd name="connsiteX181" fmla="*/ 1133795 w 2998601"/>
              <a:gd name="connsiteY181" fmla="*/ 2879493 h 2994963"/>
              <a:gd name="connsiteX182" fmla="*/ 1102882 w 2998601"/>
              <a:gd name="connsiteY182" fmla="*/ 2883129 h 2994963"/>
              <a:gd name="connsiteX183" fmla="*/ 1071968 w 2998601"/>
              <a:gd name="connsiteY183" fmla="*/ 2887676 h 2994963"/>
              <a:gd name="connsiteX184" fmla="*/ 1041054 w 2998601"/>
              <a:gd name="connsiteY184" fmla="*/ 2891312 h 2994963"/>
              <a:gd name="connsiteX185" fmla="*/ 1010141 w 2998601"/>
              <a:gd name="connsiteY185" fmla="*/ 2894040 h 2994963"/>
              <a:gd name="connsiteX186" fmla="*/ 981047 w 2998601"/>
              <a:gd name="connsiteY186" fmla="*/ 2893131 h 2994963"/>
              <a:gd name="connsiteX187" fmla="*/ 952861 w 2998601"/>
              <a:gd name="connsiteY187" fmla="*/ 2889494 h 2994963"/>
              <a:gd name="connsiteX188" fmla="*/ 925584 w 2998601"/>
              <a:gd name="connsiteY188" fmla="*/ 2881311 h 2994963"/>
              <a:gd name="connsiteX189" fmla="*/ 902854 w 2998601"/>
              <a:gd name="connsiteY189" fmla="*/ 2869491 h 2994963"/>
              <a:gd name="connsiteX190" fmla="*/ 881032 w 2998601"/>
              <a:gd name="connsiteY190" fmla="*/ 2854034 h 2994963"/>
              <a:gd name="connsiteX191" fmla="*/ 861939 w 2998601"/>
              <a:gd name="connsiteY191" fmla="*/ 2835850 h 2994963"/>
              <a:gd name="connsiteX192" fmla="*/ 842845 w 2998601"/>
              <a:gd name="connsiteY192" fmla="*/ 2814938 h 2994963"/>
              <a:gd name="connsiteX193" fmla="*/ 825570 w 2998601"/>
              <a:gd name="connsiteY193" fmla="*/ 2793117 h 2994963"/>
              <a:gd name="connsiteX194" fmla="*/ 808295 w 2998601"/>
              <a:gd name="connsiteY194" fmla="*/ 2770386 h 2994963"/>
              <a:gd name="connsiteX195" fmla="*/ 791020 w 2998601"/>
              <a:gd name="connsiteY195" fmla="*/ 2747656 h 2994963"/>
              <a:gd name="connsiteX196" fmla="*/ 773745 w 2998601"/>
              <a:gd name="connsiteY196" fmla="*/ 2725835 h 2994963"/>
              <a:gd name="connsiteX197" fmla="*/ 755560 w 2998601"/>
              <a:gd name="connsiteY197" fmla="*/ 2704923 h 2994963"/>
              <a:gd name="connsiteX198" fmla="*/ 734648 w 2998601"/>
              <a:gd name="connsiteY198" fmla="*/ 2686738 h 2994963"/>
              <a:gd name="connsiteX199" fmla="*/ 714645 w 2998601"/>
              <a:gd name="connsiteY199" fmla="*/ 2670372 h 2994963"/>
              <a:gd name="connsiteX200" fmla="*/ 691915 w 2998601"/>
              <a:gd name="connsiteY200" fmla="*/ 2657644 h 2994963"/>
              <a:gd name="connsiteX201" fmla="*/ 667366 w 2998601"/>
              <a:gd name="connsiteY201" fmla="*/ 2646733 h 2994963"/>
              <a:gd name="connsiteX202" fmla="*/ 640999 w 2998601"/>
              <a:gd name="connsiteY202" fmla="*/ 2637641 h 2994963"/>
              <a:gd name="connsiteX203" fmla="*/ 613722 w 2998601"/>
              <a:gd name="connsiteY203" fmla="*/ 2629458 h 2994963"/>
              <a:gd name="connsiteX204" fmla="*/ 586446 w 2998601"/>
              <a:gd name="connsiteY204" fmla="*/ 2622184 h 2994963"/>
              <a:gd name="connsiteX205" fmla="*/ 558260 w 2998601"/>
              <a:gd name="connsiteY205" fmla="*/ 2614910 h 2994963"/>
              <a:gd name="connsiteX206" fmla="*/ 531893 w 2998601"/>
              <a:gd name="connsiteY206" fmla="*/ 2606727 h 2994963"/>
              <a:gd name="connsiteX207" fmla="*/ 505525 w 2998601"/>
              <a:gd name="connsiteY207" fmla="*/ 2597635 h 2994963"/>
              <a:gd name="connsiteX208" fmla="*/ 480977 w 2998601"/>
              <a:gd name="connsiteY208" fmla="*/ 2586724 h 2994963"/>
              <a:gd name="connsiteX209" fmla="*/ 459155 w 2998601"/>
              <a:gd name="connsiteY209" fmla="*/ 2573086 h 2994963"/>
              <a:gd name="connsiteX210" fmla="*/ 439152 w 2998601"/>
              <a:gd name="connsiteY210" fmla="*/ 2556720 h 2994963"/>
              <a:gd name="connsiteX211" fmla="*/ 422787 w 2998601"/>
              <a:gd name="connsiteY211" fmla="*/ 2536718 h 2994963"/>
              <a:gd name="connsiteX212" fmla="*/ 409149 w 2998601"/>
              <a:gd name="connsiteY212" fmla="*/ 2514896 h 2994963"/>
              <a:gd name="connsiteX213" fmla="*/ 398238 w 2998601"/>
              <a:gd name="connsiteY213" fmla="*/ 2490347 h 2994963"/>
              <a:gd name="connsiteX214" fmla="*/ 389146 w 2998601"/>
              <a:gd name="connsiteY214" fmla="*/ 2463980 h 2994963"/>
              <a:gd name="connsiteX215" fmla="*/ 380963 w 2998601"/>
              <a:gd name="connsiteY215" fmla="*/ 2437613 h 2994963"/>
              <a:gd name="connsiteX216" fmla="*/ 373689 w 2998601"/>
              <a:gd name="connsiteY216" fmla="*/ 2409427 h 2994963"/>
              <a:gd name="connsiteX217" fmla="*/ 366415 w 2998601"/>
              <a:gd name="connsiteY217" fmla="*/ 2382151 h 2994963"/>
              <a:gd name="connsiteX218" fmla="*/ 358232 w 2998601"/>
              <a:gd name="connsiteY218" fmla="*/ 2354874 h 2994963"/>
              <a:gd name="connsiteX219" fmla="*/ 349140 w 2998601"/>
              <a:gd name="connsiteY219" fmla="*/ 2328506 h 2994963"/>
              <a:gd name="connsiteX220" fmla="*/ 338229 w 2998601"/>
              <a:gd name="connsiteY220" fmla="*/ 2303957 h 2994963"/>
              <a:gd name="connsiteX221" fmla="*/ 325500 w 2998601"/>
              <a:gd name="connsiteY221" fmla="*/ 2281227 h 2994963"/>
              <a:gd name="connsiteX222" fmla="*/ 309135 w 2998601"/>
              <a:gd name="connsiteY222" fmla="*/ 2261224 h 2994963"/>
              <a:gd name="connsiteX223" fmla="*/ 290950 w 2998601"/>
              <a:gd name="connsiteY223" fmla="*/ 2240312 h 2994963"/>
              <a:gd name="connsiteX224" fmla="*/ 270038 w 2998601"/>
              <a:gd name="connsiteY224" fmla="*/ 2222128 h 2994963"/>
              <a:gd name="connsiteX225" fmla="*/ 247307 w 2998601"/>
              <a:gd name="connsiteY225" fmla="*/ 2204853 h 2994963"/>
              <a:gd name="connsiteX226" fmla="*/ 224577 w 2998601"/>
              <a:gd name="connsiteY226" fmla="*/ 2187578 h 2994963"/>
              <a:gd name="connsiteX227" fmla="*/ 201847 w 2998601"/>
              <a:gd name="connsiteY227" fmla="*/ 2170303 h 2994963"/>
              <a:gd name="connsiteX228" fmla="*/ 180025 w 2998601"/>
              <a:gd name="connsiteY228" fmla="*/ 2153027 h 2994963"/>
              <a:gd name="connsiteX229" fmla="*/ 159113 w 2998601"/>
              <a:gd name="connsiteY229" fmla="*/ 2133934 h 2994963"/>
              <a:gd name="connsiteX230" fmla="*/ 140929 w 2998601"/>
              <a:gd name="connsiteY230" fmla="*/ 2114841 h 2994963"/>
              <a:gd name="connsiteX231" fmla="*/ 125473 w 2998601"/>
              <a:gd name="connsiteY231" fmla="*/ 2093019 h 2994963"/>
              <a:gd name="connsiteX232" fmla="*/ 113653 w 2998601"/>
              <a:gd name="connsiteY232" fmla="*/ 2070289 h 2994963"/>
              <a:gd name="connsiteX233" fmla="*/ 105470 w 2998601"/>
              <a:gd name="connsiteY233" fmla="*/ 2043013 h 2994963"/>
              <a:gd name="connsiteX234" fmla="*/ 101833 w 2998601"/>
              <a:gd name="connsiteY234" fmla="*/ 2014827 h 2994963"/>
              <a:gd name="connsiteX235" fmla="*/ 100923 w 2998601"/>
              <a:gd name="connsiteY235" fmla="*/ 1985731 h 2994963"/>
              <a:gd name="connsiteX236" fmla="*/ 103651 w 2998601"/>
              <a:gd name="connsiteY236" fmla="*/ 1954818 h 2994963"/>
              <a:gd name="connsiteX237" fmla="*/ 107288 w 2998601"/>
              <a:gd name="connsiteY237" fmla="*/ 1923905 h 2994963"/>
              <a:gd name="connsiteX238" fmla="*/ 111834 w 2998601"/>
              <a:gd name="connsiteY238" fmla="*/ 1892991 h 2994963"/>
              <a:gd name="connsiteX239" fmla="*/ 115471 w 2998601"/>
              <a:gd name="connsiteY239" fmla="*/ 1862078 h 2994963"/>
              <a:gd name="connsiteX240" fmla="*/ 117290 w 2998601"/>
              <a:gd name="connsiteY240" fmla="*/ 1831165 h 2994963"/>
              <a:gd name="connsiteX241" fmla="*/ 117290 w 2998601"/>
              <a:gd name="connsiteY241" fmla="*/ 1801160 h 2994963"/>
              <a:gd name="connsiteX242" fmla="*/ 113653 w 2998601"/>
              <a:gd name="connsiteY242" fmla="*/ 1772975 h 2994963"/>
              <a:gd name="connsiteX243" fmla="*/ 106379 w 2998601"/>
              <a:gd name="connsiteY243" fmla="*/ 1744789 h 2994963"/>
              <a:gd name="connsiteX244" fmla="*/ 95468 w 2998601"/>
              <a:gd name="connsiteY244" fmla="*/ 1718421 h 2994963"/>
              <a:gd name="connsiteX245" fmla="*/ 81830 w 2998601"/>
              <a:gd name="connsiteY245" fmla="*/ 1691145 h 2994963"/>
              <a:gd name="connsiteX246" fmla="*/ 66373 w 2998601"/>
              <a:gd name="connsiteY246" fmla="*/ 1663869 h 2994963"/>
              <a:gd name="connsiteX247" fmla="*/ 50008 w 2998601"/>
              <a:gd name="connsiteY247" fmla="*/ 1636592 h 2994963"/>
              <a:gd name="connsiteX248" fmla="*/ 34551 w 2998601"/>
              <a:gd name="connsiteY248" fmla="*/ 1610224 h 2994963"/>
              <a:gd name="connsiteX249" fmla="*/ 20912 w 2998601"/>
              <a:gd name="connsiteY249" fmla="*/ 1582039 h 2994963"/>
              <a:gd name="connsiteX250" fmla="*/ 10002 w 2998601"/>
              <a:gd name="connsiteY250" fmla="*/ 1554762 h 2994963"/>
              <a:gd name="connsiteX251" fmla="*/ 2728 w 2998601"/>
              <a:gd name="connsiteY251" fmla="*/ 1526576 h 2994963"/>
              <a:gd name="connsiteX252" fmla="*/ 0 w 2998601"/>
              <a:gd name="connsiteY252" fmla="*/ 1497481 h 2994963"/>
              <a:gd name="connsiteX253" fmla="*/ 2728 w 2998601"/>
              <a:gd name="connsiteY253" fmla="*/ 1468387 h 2994963"/>
              <a:gd name="connsiteX254" fmla="*/ 10002 w 2998601"/>
              <a:gd name="connsiteY254" fmla="*/ 1440201 h 2994963"/>
              <a:gd name="connsiteX255" fmla="*/ 20912 w 2998601"/>
              <a:gd name="connsiteY255" fmla="*/ 1412924 h 2994963"/>
              <a:gd name="connsiteX256" fmla="*/ 34551 w 2998601"/>
              <a:gd name="connsiteY256" fmla="*/ 1384739 h 2994963"/>
              <a:gd name="connsiteX257" fmla="*/ 50008 w 2998601"/>
              <a:gd name="connsiteY257" fmla="*/ 1358371 h 2994963"/>
              <a:gd name="connsiteX258" fmla="*/ 66373 w 2998601"/>
              <a:gd name="connsiteY258" fmla="*/ 1331095 h 2994963"/>
              <a:gd name="connsiteX259" fmla="*/ 81830 w 2998601"/>
              <a:gd name="connsiteY259" fmla="*/ 1303818 h 2994963"/>
              <a:gd name="connsiteX260" fmla="*/ 95468 w 2998601"/>
              <a:gd name="connsiteY260" fmla="*/ 1276542 h 2994963"/>
              <a:gd name="connsiteX261" fmla="*/ 106379 w 2998601"/>
              <a:gd name="connsiteY261" fmla="*/ 1250174 h 2994963"/>
              <a:gd name="connsiteX262" fmla="*/ 113653 w 2998601"/>
              <a:gd name="connsiteY262" fmla="*/ 1221988 h 2994963"/>
              <a:gd name="connsiteX263" fmla="*/ 117290 w 2998601"/>
              <a:gd name="connsiteY263" fmla="*/ 1193803 h 2994963"/>
              <a:gd name="connsiteX264" fmla="*/ 117290 w 2998601"/>
              <a:gd name="connsiteY264" fmla="*/ 1163799 h 2994963"/>
              <a:gd name="connsiteX265" fmla="*/ 115471 w 2998601"/>
              <a:gd name="connsiteY265" fmla="*/ 1132885 h 2994963"/>
              <a:gd name="connsiteX266" fmla="*/ 111834 w 2998601"/>
              <a:gd name="connsiteY266" fmla="*/ 1101972 h 2994963"/>
              <a:gd name="connsiteX267" fmla="*/ 107288 w 2998601"/>
              <a:gd name="connsiteY267" fmla="*/ 1071058 h 2994963"/>
              <a:gd name="connsiteX268" fmla="*/ 103651 w 2998601"/>
              <a:gd name="connsiteY268" fmla="*/ 1040145 h 2994963"/>
              <a:gd name="connsiteX269" fmla="*/ 100923 w 2998601"/>
              <a:gd name="connsiteY269" fmla="*/ 1009232 h 2994963"/>
              <a:gd name="connsiteX270" fmla="*/ 101833 w 2998601"/>
              <a:gd name="connsiteY270" fmla="*/ 980137 h 2994963"/>
              <a:gd name="connsiteX271" fmla="*/ 105470 w 2998601"/>
              <a:gd name="connsiteY271" fmla="*/ 951951 h 2994963"/>
              <a:gd name="connsiteX272" fmla="*/ 113653 w 2998601"/>
              <a:gd name="connsiteY272" fmla="*/ 924674 h 2994963"/>
              <a:gd name="connsiteX273" fmla="*/ 125473 w 2998601"/>
              <a:gd name="connsiteY273" fmla="*/ 901944 h 2994963"/>
              <a:gd name="connsiteX274" fmla="*/ 140929 w 2998601"/>
              <a:gd name="connsiteY274" fmla="*/ 880123 h 2994963"/>
              <a:gd name="connsiteX275" fmla="*/ 159113 w 2998601"/>
              <a:gd name="connsiteY275" fmla="*/ 861029 h 2994963"/>
              <a:gd name="connsiteX276" fmla="*/ 180025 w 2998601"/>
              <a:gd name="connsiteY276" fmla="*/ 841936 h 2994963"/>
              <a:gd name="connsiteX277" fmla="*/ 201847 w 2998601"/>
              <a:gd name="connsiteY277" fmla="*/ 824660 h 2994963"/>
              <a:gd name="connsiteX278" fmla="*/ 224577 w 2998601"/>
              <a:gd name="connsiteY278" fmla="*/ 807385 h 2994963"/>
              <a:gd name="connsiteX279" fmla="*/ 247307 w 2998601"/>
              <a:gd name="connsiteY279" fmla="*/ 790110 h 2994963"/>
              <a:gd name="connsiteX280" fmla="*/ 270038 w 2998601"/>
              <a:gd name="connsiteY280" fmla="*/ 772835 h 2994963"/>
              <a:gd name="connsiteX281" fmla="*/ 290950 w 2998601"/>
              <a:gd name="connsiteY281" fmla="*/ 754651 h 2994963"/>
              <a:gd name="connsiteX282" fmla="*/ 309135 w 2998601"/>
              <a:gd name="connsiteY282" fmla="*/ 733739 h 2994963"/>
              <a:gd name="connsiteX283" fmla="*/ 325500 w 2998601"/>
              <a:gd name="connsiteY283" fmla="*/ 713736 h 2994963"/>
              <a:gd name="connsiteX284" fmla="*/ 338229 w 2998601"/>
              <a:gd name="connsiteY284" fmla="*/ 691006 h 2994963"/>
              <a:gd name="connsiteX285" fmla="*/ 349140 w 2998601"/>
              <a:gd name="connsiteY285" fmla="*/ 666457 h 2994963"/>
              <a:gd name="connsiteX286" fmla="*/ 358232 w 2998601"/>
              <a:gd name="connsiteY286" fmla="*/ 640089 h 2994963"/>
              <a:gd name="connsiteX287" fmla="*/ 366415 w 2998601"/>
              <a:gd name="connsiteY287" fmla="*/ 612812 h 2994963"/>
              <a:gd name="connsiteX288" fmla="*/ 373689 w 2998601"/>
              <a:gd name="connsiteY288" fmla="*/ 585536 h 2994963"/>
              <a:gd name="connsiteX289" fmla="*/ 380963 w 2998601"/>
              <a:gd name="connsiteY289" fmla="*/ 557350 h 2994963"/>
              <a:gd name="connsiteX290" fmla="*/ 389146 w 2998601"/>
              <a:gd name="connsiteY290" fmla="*/ 530983 h 2994963"/>
              <a:gd name="connsiteX291" fmla="*/ 398238 w 2998601"/>
              <a:gd name="connsiteY291" fmla="*/ 504615 h 2994963"/>
              <a:gd name="connsiteX292" fmla="*/ 409149 w 2998601"/>
              <a:gd name="connsiteY292" fmla="*/ 480067 h 2994963"/>
              <a:gd name="connsiteX293" fmla="*/ 422787 w 2998601"/>
              <a:gd name="connsiteY293" fmla="*/ 458246 h 2994963"/>
              <a:gd name="connsiteX294" fmla="*/ 439152 w 2998601"/>
              <a:gd name="connsiteY294" fmla="*/ 438243 h 2994963"/>
              <a:gd name="connsiteX295" fmla="*/ 459155 w 2998601"/>
              <a:gd name="connsiteY295" fmla="*/ 421877 h 2994963"/>
              <a:gd name="connsiteX296" fmla="*/ 480977 w 2998601"/>
              <a:gd name="connsiteY296" fmla="*/ 408239 h 2994963"/>
              <a:gd name="connsiteX297" fmla="*/ 505525 w 2998601"/>
              <a:gd name="connsiteY297" fmla="*/ 397328 h 2994963"/>
              <a:gd name="connsiteX298" fmla="*/ 531893 w 2998601"/>
              <a:gd name="connsiteY298" fmla="*/ 388236 h 2994963"/>
              <a:gd name="connsiteX299" fmla="*/ 558260 w 2998601"/>
              <a:gd name="connsiteY299" fmla="*/ 380053 h 2994963"/>
              <a:gd name="connsiteX300" fmla="*/ 586446 w 2998601"/>
              <a:gd name="connsiteY300" fmla="*/ 372779 h 2994963"/>
              <a:gd name="connsiteX301" fmla="*/ 613722 w 2998601"/>
              <a:gd name="connsiteY301" fmla="*/ 365505 h 2994963"/>
              <a:gd name="connsiteX302" fmla="*/ 640999 w 2998601"/>
              <a:gd name="connsiteY302" fmla="*/ 357322 h 2994963"/>
              <a:gd name="connsiteX303" fmla="*/ 667366 w 2998601"/>
              <a:gd name="connsiteY303" fmla="*/ 348230 h 2994963"/>
              <a:gd name="connsiteX304" fmla="*/ 691915 w 2998601"/>
              <a:gd name="connsiteY304" fmla="*/ 337319 h 2994963"/>
              <a:gd name="connsiteX305" fmla="*/ 714645 w 2998601"/>
              <a:gd name="connsiteY305" fmla="*/ 324591 h 2994963"/>
              <a:gd name="connsiteX306" fmla="*/ 734648 w 2998601"/>
              <a:gd name="connsiteY306" fmla="*/ 308225 h 2994963"/>
              <a:gd name="connsiteX307" fmla="*/ 755560 w 2998601"/>
              <a:gd name="connsiteY307" fmla="*/ 290040 h 2994963"/>
              <a:gd name="connsiteX308" fmla="*/ 773745 w 2998601"/>
              <a:gd name="connsiteY308" fmla="*/ 269128 h 2994963"/>
              <a:gd name="connsiteX309" fmla="*/ 791020 w 2998601"/>
              <a:gd name="connsiteY309" fmla="*/ 247307 h 2994963"/>
              <a:gd name="connsiteX310" fmla="*/ 808295 w 2998601"/>
              <a:gd name="connsiteY310" fmla="*/ 224577 h 2994963"/>
              <a:gd name="connsiteX311" fmla="*/ 825570 w 2998601"/>
              <a:gd name="connsiteY311" fmla="*/ 201846 h 2994963"/>
              <a:gd name="connsiteX312" fmla="*/ 842845 w 2998601"/>
              <a:gd name="connsiteY312" fmla="*/ 180025 h 2994963"/>
              <a:gd name="connsiteX313" fmla="*/ 861939 w 2998601"/>
              <a:gd name="connsiteY313" fmla="*/ 159113 h 2994963"/>
              <a:gd name="connsiteX314" fmla="*/ 881032 w 2998601"/>
              <a:gd name="connsiteY314" fmla="*/ 140929 h 2994963"/>
              <a:gd name="connsiteX315" fmla="*/ 902854 w 2998601"/>
              <a:gd name="connsiteY315" fmla="*/ 125472 h 2994963"/>
              <a:gd name="connsiteX316" fmla="*/ 925584 w 2998601"/>
              <a:gd name="connsiteY316" fmla="*/ 113652 h 2994963"/>
              <a:gd name="connsiteX317" fmla="*/ 952861 w 2998601"/>
              <a:gd name="connsiteY317" fmla="*/ 105469 h 2994963"/>
              <a:gd name="connsiteX318" fmla="*/ 981047 w 2998601"/>
              <a:gd name="connsiteY318" fmla="*/ 101832 h 2994963"/>
              <a:gd name="connsiteX319" fmla="*/ 1010141 w 2998601"/>
              <a:gd name="connsiteY319" fmla="*/ 100923 h 2994963"/>
              <a:gd name="connsiteX320" fmla="*/ 1041054 w 2998601"/>
              <a:gd name="connsiteY320" fmla="*/ 103651 h 2994963"/>
              <a:gd name="connsiteX321" fmla="*/ 1071968 w 2998601"/>
              <a:gd name="connsiteY321" fmla="*/ 107288 h 2994963"/>
              <a:gd name="connsiteX322" fmla="*/ 1102882 w 2998601"/>
              <a:gd name="connsiteY322" fmla="*/ 111834 h 2994963"/>
              <a:gd name="connsiteX323" fmla="*/ 1133795 w 2998601"/>
              <a:gd name="connsiteY323" fmla="*/ 115471 h 2994963"/>
              <a:gd name="connsiteX324" fmla="*/ 1164708 w 2998601"/>
              <a:gd name="connsiteY324" fmla="*/ 117289 h 2994963"/>
              <a:gd name="connsiteX325" fmla="*/ 1194713 w 2998601"/>
              <a:gd name="connsiteY325" fmla="*/ 117289 h 2994963"/>
              <a:gd name="connsiteX326" fmla="*/ 1222899 w 2998601"/>
              <a:gd name="connsiteY326" fmla="*/ 113652 h 2994963"/>
              <a:gd name="connsiteX327" fmla="*/ 1251085 w 2998601"/>
              <a:gd name="connsiteY327" fmla="*/ 106378 h 2994963"/>
              <a:gd name="connsiteX328" fmla="*/ 1278361 w 2998601"/>
              <a:gd name="connsiteY328" fmla="*/ 95468 h 2994963"/>
              <a:gd name="connsiteX329" fmla="*/ 1305637 w 2998601"/>
              <a:gd name="connsiteY329" fmla="*/ 80920 h 2994963"/>
              <a:gd name="connsiteX330" fmla="*/ 1332914 w 2998601"/>
              <a:gd name="connsiteY330" fmla="*/ 66373 h 2994963"/>
              <a:gd name="connsiteX331" fmla="*/ 1360190 w 2998601"/>
              <a:gd name="connsiteY331" fmla="*/ 50007 h 2994963"/>
              <a:gd name="connsiteX332" fmla="*/ 1386558 w 2998601"/>
              <a:gd name="connsiteY332" fmla="*/ 34550 h 2994963"/>
              <a:gd name="connsiteX333" fmla="*/ 1414744 w 2998601"/>
              <a:gd name="connsiteY333" fmla="*/ 20912 h 2994963"/>
              <a:gd name="connsiteX334" fmla="*/ 1442020 w 2998601"/>
              <a:gd name="connsiteY334" fmla="*/ 10001 h 2994963"/>
              <a:gd name="connsiteX335" fmla="*/ 1470206 w 2998601"/>
              <a:gd name="connsiteY335" fmla="*/ 2727 h 299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2998601" h="2994963">
                <a:moveTo>
                  <a:pt x="1499301" y="0"/>
                </a:moveTo>
                <a:lnTo>
                  <a:pt x="1528395" y="2727"/>
                </a:lnTo>
                <a:lnTo>
                  <a:pt x="1556581" y="10001"/>
                </a:lnTo>
                <a:lnTo>
                  <a:pt x="1583858" y="20912"/>
                </a:lnTo>
                <a:lnTo>
                  <a:pt x="1612043" y="34550"/>
                </a:lnTo>
                <a:lnTo>
                  <a:pt x="1638411" y="50007"/>
                </a:lnTo>
                <a:lnTo>
                  <a:pt x="1665688" y="66373"/>
                </a:lnTo>
                <a:lnTo>
                  <a:pt x="1692964" y="80920"/>
                </a:lnTo>
                <a:lnTo>
                  <a:pt x="1720240" y="95468"/>
                </a:lnTo>
                <a:lnTo>
                  <a:pt x="1746608" y="106378"/>
                </a:lnTo>
                <a:lnTo>
                  <a:pt x="1775703" y="113652"/>
                </a:lnTo>
                <a:lnTo>
                  <a:pt x="1803888" y="117289"/>
                </a:lnTo>
                <a:lnTo>
                  <a:pt x="1833892" y="117289"/>
                </a:lnTo>
                <a:lnTo>
                  <a:pt x="1864806" y="115471"/>
                </a:lnTo>
                <a:lnTo>
                  <a:pt x="1895719" y="111834"/>
                </a:lnTo>
                <a:lnTo>
                  <a:pt x="1926633" y="107288"/>
                </a:lnTo>
                <a:lnTo>
                  <a:pt x="1957546" y="103651"/>
                </a:lnTo>
                <a:lnTo>
                  <a:pt x="1988460" y="100923"/>
                </a:lnTo>
                <a:lnTo>
                  <a:pt x="2017554" y="101832"/>
                </a:lnTo>
                <a:lnTo>
                  <a:pt x="2045740" y="105469"/>
                </a:lnTo>
                <a:lnTo>
                  <a:pt x="2073017" y="113652"/>
                </a:lnTo>
                <a:lnTo>
                  <a:pt x="2095748" y="125472"/>
                </a:lnTo>
                <a:lnTo>
                  <a:pt x="2117568" y="140929"/>
                </a:lnTo>
                <a:lnTo>
                  <a:pt x="2136662" y="159113"/>
                </a:lnTo>
                <a:lnTo>
                  <a:pt x="2155756" y="180025"/>
                </a:lnTo>
                <a:lnTo>
                  <a:pt x="2173031" y="201846"/>
                </a:lnTo>
                <a:lnTo>
                  <a:pt x="2190306" y="224577"/>
                </a:lnTo>
                <a:lnTo>
                  <a:pt x="2207581" y="247307"/>
                </a:lnTo>
                <a:lnTo>
                  <a:pt x="2224856" y="269128"/>
                </a:lnTo>
                <a:lnTo>
                  <a:pt x="2243041" y="290040"/>
                </a:lnTo>
                <a:lnTo>
                  <a:pt x="2263953" y="308225"/>
                </a:lnTo>
                <a:lnTo>
                  <a:pt x="2283956" y="324591"/>
                </a:lnTo>
                <a:lnTo>
                  <a:pt x="2306686" y="337319"/>
                </a:lnTo>
                <a:lnTo>
                  <a:pt x="2331235" y="348230"/>
                </a:lnTo>
                <a:lnTo>
                  <a:pt x="2357602" y="357322"/>
                </a:lnTo>
                <a:lnTo>
                  <a:pt x="2384878" y="365505"/>
                </a:lnTo>
                <a:lnTo>
                  <a:pt x="2412155" y="372779"/>
                </a:lnTo>
                <a:lnTo>
                  <a:pt x="2440341" y="380053"/>
                </a:lnTo>
                <a:lnTo>
                  <a:pt x="2466708" y="388236"/>
                </a:lnTo>
                <a:lnTo>
                  <a:pt x="2493075" y="397328"/>
                </a:lnTo>
                <a:lnTo>
                  <a:pt x="2517624" y="408239"/>
                </a:lnTo>
                <a:lnTo>
                  <a:pt x="2539446" y="421877"/>
                </a:lnTo>
                <a:lnTo>
                  <a:pt x="2559449" y="438243"/>
                </a:lnTo>
                <a:lnTo>
                  <a:pt x="2575814" y="458246"/>
                </a:lnTo>
                <a:lnTo>
                  <a:pt x="2589453" y="480067"/>
                </a:lnTo>
                <a:lnTo>
                  <a:pt x="2600363" y="504615"/>
                </a:lnTo>
                <a:lnTo>
                  <a:pt x="2609455" y="530983"/>
                </a:lnTo>
                <a:lnTo>
                  <a:pt x="2617638" y="557350"/>
                </a:lnTo>
                <a:lnTo>
                  <a:pt x="2624912" y="585536"/>
                </a:lnTo>
                <a:lnTo>
                  <a:pt x="2632186" y="612812"/>
                </a:lnTo>
                <a:lnTo>
                  <a:pt x="2640369" y="640089"/>
                </a:lnTo>
                <a:lnTo>
                  <a:pt x="2649461" y="666457"/>
                </a:lnTo>
                <a:lnTo>
                  <a:pt x="2660371" y="691006"/>
                </a:lnTo>
                <a:lnTo>
                  <a:pt x="2673101" y="713736"/>
                </a:lnTo>
                <a:lnTo>
                  <a:pt x="2689467" y="733739"/>
                </a:lnTo>
                <a:lnTo>
                  <a:pt x="2707651" y="754651"/>
                </a:lnTo>
                <a:lnTo>
                  <a:pt x="2728563" y="772835"/>
                </a:lnTo>
                <a:lnTo>
                  <a:pt x="2750385" y="790110"/>
                </a:lnTo>
                <a:lnTo>
                  <a:pt x="2774024" y="807385"/>
                </a:lnTo>
                <a:lnTo>
                  <a:pt x="2796754" y="824660"/>
                </a:lnTo>
                <a:lnTo>
                  <a:pt x="2818576" y="841936"/>
                </a:lnTo>
                <a:lnTo>
                  <a:pt x="2839487" y="861029"/>
                </a:lnTo>
                <a:lnTo>
                  <a:pt x="2857672" y="880123"/>
                </a:lnTo>
                <a:lnTo>
                  <a:pt x="2873129" y="901944"/>
                </a:lnTo>
                <a:lnTo>
                  <a:pt x="2884949" y="924674"/>
                </a:lnTo>
                <a:lnTo>
                  <a:pt x="2893132" y="951951"/>
                </a:lnTo>
                <a:lnTo>
                  <a:pt x="2896768" y="980137"/>
                </a:lnTo>
                <a:lnTo>
                  <a:pt x="2897678" y="1009232"/>
                </a:lnTo>
                <a:lnTo>
                  <a:pt x="2894950" y="1040145"/>
                </a:lnTo>
                <a:lnTo>
                  <a:pt x="2891313" y="1071058"/>
                </a:lnTo>
                <a:lnTo>
                  <a:pt x="2886767" y="1101972"/>
                </a:lnTo>
                <a:lnTo>
                  <a:pt x="2883130" y="1132885"/>
                </a:lnTo>
                <a:lnTo>
                  <a:pt x="2881312" y="1163799"/>
                </a:lnTo>
                <a:lnTo>
                  <a:pt x="2881312" y="1193803"/>
                </a:lnTo>
                <a:lnTo>
                  <a:pt x="2884949" y="1221988"/>
                </a:lnTo>
                <a:lnTo>
                  <a:pt x="2892222" y="1250174"/>
                </a:lnTo>
                <a:lnTo>
                  <a:pt x="2903133" y="1276542"/>
                </a:lnTo>
                <a:lnTo>
                  <a:pt x="2917681" y="1303818"/>
                </a:lnTo>
                <a:lnTo>
                  <a:pt x="2932228" y="1331095"/>
                </a:lnTo>
                <a:lnTo>
                  <a:pt x="2948594" y="1358371"/>
                </a:lnTo>
                <a:lnTo>
                  <a:pt x="2964050" y="1384739"/>
                </a:lnTo>
                <a:lnTo>
                  <a:pt x="2977689" y="1412924"/>
                </a:lnTo>
                <a:lnTo>
                  <a:pt x="2988599" y="1440201"/>
                </a:lnTo>
                <a:lnTo>
                  <a:pt x="2995873" y="1468387"/>
                </a:lnTo>
                <a:lnTo>
                  <a:pt x="2998601" y="1497481"/>
                </a:lnTo>
                <a:lnTo>
                  <a:pt x="2995873" y="1526576"/>
                </a:lnTo>
                <a:lnTo>
                  <a:pt x="2988599" y="1554762"/>
                </a:lnTo>
                <a:lnTo>
                  <a:pt x="2977689" y="1582039"/>
                </a:lnTo>
                <a:lnTo>
                  <a:pt x="2964050" y="1610224"/>
                </a:lnTo>
                <a:lnTo>
                  <a:pt x="2948594" y="1636592"/>
                </a:lnTo>
                <a:lnTo>
                  <a:pt x="2932228" y="1663869"/>
                </a:lnTo>
                <a:lnTo>
                  <a:pt x="2917681" y="1691145"/>
                </a:lnTo>
                <a:lnTo>
                  <a:pt x="2903133" y="1718421"/>
                </a:lnTo>
                <a:lnTo>
                  <a:pt x="2892222" y="1744789"/>
                </a:lnTo>
                <a:lnTo>
                  <a:pt x="2884949" y="1772975"/>
                </a:lnTo>
                <a:lnTo>
                  <a:pt x="2881312" y="1801160"/>
                </a:lnTo>
                <a:lnTo>
                  <a:pt x="2881312" y="1831165"/>
                </a:lnTo>
                <a:lnTo>
                  <a:pt x="2883130" y="1862078"/>
                </a:lnTo>
                <a:lnTo>
                  <a:pt x="2886767" y="1892991"/>
                </a:lnTo>
                <a:lnTo>
                  <a:pt x="2891313" y="1923905"/>
                </a:lnTo>
                <a:lnTo>
                  <a:pt x="2894950" y="1954818"/>
                </a:lnTo>
                <a:lnTo>
                  <a:pt x="2897678" y="1985731"/>
                </a:lnTo>
                <a:lnTo>
                  <a:pt x="2896768" y="2014827"/>
                </a:lnTo>
                <a:lnTo>
                  <a:pt x="2893132" y="2043013"/>
                </a:lnTo>
                <a:lnTo>
                  <a:pt x="2884949" y="2070289"/>
                </a:lnTo>
                <a:lnTo>
                  <a:pt x="2873129" y="2093019"/>
                </a:lnTo>
                <a:lnTo>
                  <a:pt x="2857672" y="2114841"/>
                </a:lnTo>
                <a:lnTo>
                  <a:pt x="2839487" y="2133934"/>
                </a:lnTo>
                <a:lnTo>
                  <a:pt x="2818576" y="2153027"/>
                </a:lnTo>
                <a:lnTo>
                  <a:pt x="2796754" y="2170303"/>
                </a:lnTo>
                <a:lnTo>
                  <a:pt x="2774024" y="2187578"/>
                </a:lnTo>
                <a:lnTo>
                  <a:pt x="2750385" y="2204853"/>
                </a:lnTo>
                <a:lnTo>
                  <a:pt x="2728563" y="2222128"/>
                </a:lnTo>
                <a:lnTo>
                  <a:pt x="2707651" y="2240312"/>
                </a:lnTo>
                <a:lnTo>
                  <a:pt x="2689467" y="2261224"/>
                </a:lnTo>
                <a:lnTo>
                  <a:pt x="2673101" y="2281227"/>
                </a:lnTo>
                <a:lnTo>
                  <a:pt x="2660371" y="2303957"/>
                </a:lnTo>
                <a:lnTo>
                  <a:pt x="2649461" y="2328506"/>
                </a:lnTo>
                <a:lnTo>
                  <a:pt x="2640369" y="2354874"/>
                </a:lnTo>
                <a:lnTo>
                  <a:pt x="2632186" y="2382151"/>
                </a:lnTo>
                <a:lnTo>
                  <a:pt x="2624912" y="2409427"/>
                </a:lnTo>
                <a:lnTo>
                  <a:pt x="2617638" y="2437613"/>
                </a:lnTo>
                <a:lnTo>
                  <a:pt x="2609455" y="2463980"/>
                </a:lnTo>
                <a:lnTo>
                  <a:pt x="2600363" y="2490347"/>
                </a:lnTo>
                <a:lnTo>
                  <a:pt x="2589453" y="2514896"/>
                </a:lnTo>
                <a:lnTo>
                  <a:pt x="2575814" y="2536718"/>
                </a:lnTo>
                <a:lnTo>
                  <a:pt x="2559449" y="2556720"/>
                </a:lnTo>
                <a:lnTo>
                  <a:pt x="2539446" y="2573086"/>
                </a:lnTo>
                <a:lnTo>
                  <a:pt x="2517624" y="2586724"/>
                </a:lnTo>
                <a:lnTo>
                  <a:pt x="2493075" y="2597635"/>
                </a:lnTo>
                <a:lnTo>
                  <a:pt x="2466708" y="2606727"/>
                </a:lnTo>
                <a:lnTo>
                  <a:pt x="2440341" y="2614910"/>
                </a:lnTo>
                <a:lnTo>
                  <a:pt x="2412155" y="2622184"/>
                </a:lnTo>
                <a:lnTo>
                  <a:pt x="2384878" y="2629458"/>
                </a:lnTo>
                <a:lnTo>
                  <a:pt x="2357602" y="2637641"/>
                </a:lnTo>
                <a:lnTo>
                  <a:pt x="2331235" y="2646733"/>
                </a:lnTo>
                <a:lnTo>
                  <a:pt x="2306686" y="2657644"/>
                </a:lnTo>
                <a:lnTo>
                  <a:pt x="2283956" y="2670372"/>
                </a:lnTo>
                <a:lnTo>
                  <a:pt x="2263953" y="2686738"/>
                </a:lnTo>
                <a:lnTo>
                  <a:pt x="2243041" y="2704923"/>
                </a:lnTo>
                <a:lnTo>
                  <a:pt x="2224856" y="2725835"/>
                </a:lnTo>
                <a:lnTo>
                  <a:pt x="2207581" y="2747656"/>
                </a:lnTo>
                <a:lnTo>
                  <a:pt x="2190306" y="2770386"/>
                </a:lnTo>
                <a:lnTo>
                  <a:pt x="2173031" y="2793117"/>
                </a:lnTo>
                <a:lnTo>
                  <a:pt x="2155756" y="2814938"/>
                </a:lnTo>
                <a:lnTo>
                  <a:pt x="2136662" y="2835850"/>
                </a:lnTo>
                <a:lnTo>
                  <a:pt x="2117568" y="2854034"/>
                </a:lnTo>
                <a:lnTo>
                  <a:pt x="2095748" y="2869491"/>
                </a:lnTo>
                <a:lnTo>
                  <a:pt x="2073017" y="2881311"/>
                </a:lnTo>
                <a:lnTo>
                  <a:pt x="2045740" y="2889494"/>
                </a:lnTo>
                <a:lnTo>
                  <a:pt x="2017554" y="2893131"/>
                </a:lnTo>
                <a:lnTo>
                  <a:pt x="1988460" y="2894040"/>
                </a:lnTo>
                <a:lnTo>
                  <a:pt x="1957546" y="2891312"/>
                </a:lnTo>
                <a:lnTo>
                  <a:pt x="1926633" y="2887676"/>
                </a:lnTo>
                <a:lnTo>
                  <a:pt x="1895719" y="2883129"/>
                </a:lnTo>
                <a:lnTo>
                  <a:pt x="1864806" y="2879493"/>
                </a:lnTo>
                <a:lnTo>
                  <a:pt x="1833892" y="2877674"/>
                </a:lnTo>
                <a:lnTo>
                  <a:pt x="1803888" y="2877674"/>
                </a:lnTo>
                <a:lnTo>
                  <a:pt x="1775703" y="2881311"/>
                </a:lnTo>
                <a:lnTo>
                  <a:pt x="1746608" y="2888585"/>
                </a:lnTo>
                <a:lnTo>
                  <a:pt x="1720240" y="2899495"/>
                </a:lnTo>
                <a:lnTo>
                  <a:pt x="1692964" y="2914043"/>
                </a:lnTo>
                <a:lnTo>
                  <a:pt x="1665688" y="2928591"/>
                </a:lnTo>
                <a:lnTo>
                  <a:pt x="1638411" y="2944956"/>
                </a:lnTo>
                <a:lnTo>
                  <a:pt x="1612043" y="2960413"/>
                </a:lnTo>
                <a:lnTo>
                  <a:pt x="1583858" y="2974051"/>
                </a:lnTo>
                <a:lnTo>
                  <a:pt x="1556581" y="2984962"/>
                </a:lnTo>
                <a:lnTo>
                  <a:pt x="1528395" y="2992236"/>
                </a:lnTo>
                <a:lnTo>
                  <a:pt x="1499301" y="2994963"/>
                </a:lnTo>
                <a:lnTo>
                  <a:pt x="1470206" y="2992236"/>
                </a:lnTo>
                <a:lnTo>
                  <a:pt x="1442020" y="2984962"/>
                </a:lnTo>
                <a:lnTo>
                  <a:pt x="1414744" y="2974051"/>
                </a:lnTo>
                <a:lnTo>
                  <a:pt x="1386558" y="2960413"/>
                </a:lnTo>
                <a:lnTo>
                  <a:pt x="1360190" y="2944956"/>
                </a:lnTo>
                <a:lnTo>
                  <a:pt x="1332914" y="2928591"/>
                </a:lnTo>
                <a:lnTo>
                  <a:pt x="1305637" y="2914043"/>
                </a:lnTo>
                <a:lnTo>
                  <a:pt x="1278361" y="2899495"/>
                </a:lnTo>
                <a:lnTo>
                  <a:pt x="1251085" y="2888585"/>
                </a:lnTo>
                <a:lnTo>
                  <a:pt x="1222899" y="2881311"/>
                </a:lnTo>
                <a:lnTo>
                  <a:pt x="1194713" y="2877674"/>
                </a:lnTo>
                <a:lnTo>
                  <a:pt x="1164708" y="2877674"/>
                </a:lnTo>
                <a:lnTo>
                  <a:pt x="1133795" y="2879493"/>
                </a:lnTo>
                <a:lnTo>
                  <a:pt x="1102882" y="2883129"/>
                </a:lnTo>
                <a:lnTo>
                  <a:pt x="1071968" y="2887676"/>
                </a:lnTo>
                <a:lnTo>
                  <a:pt x="1041054" y="2891312"/>
                </a:lnTo>
                <a:lnTo>
                  <a:pt x="1010141" y="2894040"/>
                </a:lnTo>
                <a:lnTo>
                  <a:pt x="981047" y="2893131"/>
                </a:lnTo>
                <a:lnTo>
                  <a:pt x="952861" y="2889494"/>
                </a:lnTo>
                <a:lnTo>
                  <a:pt x="925584" y="2881311"/>
                </a:lnTo>
                <a:lnTo>
                  <a:pt x="902854" y="2869491"/>
                </a:lnTo>
                <a:lnTo>
                  <a:pt x="881032" y="2854034"/>
                </a:lnTo>
                <a:lnTo>
                  <a:pt x="861939" y="2835850"/>
                </a:lnTo>
                <a:lnTo>
                  <a:pt x="842845" y="2814938"/>
                </a:lnTo>
                <a:lnTo>
                  <a:pt x="825570" y="2793117"/>
                </a:lnTo>
                <a:lnTo>
                  <a:pt x="808295" y="2770386"/>
                </a:lnTo>
                <a:lnTo>
                  <a:pt x="791020" y="2747656"/>
                </a:lnTo>
                <a:lnTo>
                  <a:pt x="773745" y="2725835"/>
                </a:lnTo>
                <a:lnTo>
                  <a:pt x="755560" y="2704923"/>
                </a:lnTo>
                <a:lnTo>
                  <a:pt x="734648" y="2686738"/>
                </a:lnTo>
                <a:lnTo>
                  <a:pt x="714645" y="2670372"/>
                </a:lnTo>
                <a:lnTo>
                  <a:pt x="691915" y="2657644"/>
                </a:lnTo>
                <a:lnTo>
                  <a:pt x="667366" y="2646733"/>
                </a:lnTo>
                <a:lnTo>
                  <a:pt x="640999" y="2637641"/>
                </a:lnTo>
                <a:lnTo>
                  <a:pt x="613722" y="2629458"/>
                </a:lnTo>
                <a:lnTo>
                  <a:pt x="586446" y="2622184"/>
                </a:lnTo>
                <a:lnTo>
                  <a:pt x="558260" y="2614910"/>
                </a:lnTo>
                <a:lnTo>
                  <a:pt x="531893" y="2606727"/>
                </a:lnTo>
                <a:lnTo>
                  <a:pt x="505525" y="2597635"/>
                </a:lnTo>
                <a:lnTo>
                  <a:pt x="480977" y="2586724"/>
                </a:lnTo>
                <a:lnTo>
                  <a:pt x="459155" y="2573086"/>
                </a:lnTo>
                <a:lnTo>
                  <a:pt x="439152" y="2556720"/>
                </a:lnTo>
                <a:lnTo>
                  <a:pt x="422787" y="2536718"/>
                </a:lnTo>
                <a:lnTo>
                  <a:pt x="409149" y="2514896"/>
                </a:lnTo>
                <a:lnTo>
                  <a:pt x="398238" y="2490347"/>
                </a:lnTo>
                <a:lnTo>
                  <a:pt x="389146" y="2463980"/>
                </a:lnTo>
                <a:lnTo>
                  <a:pt x="380963" y="2437613"/>
                </a:lnTo>
                <a:lnTo>
                  <a:pt x="373689" y="2409427"/>
                </a:lnTo>
                <a:lnTo>
                  <a:pt x="366415" y="2382151"/>
                </a:lnTo>
                <a:lnTo>
                  <a:pt x="358232" y="2354874"/>
                </a:lnTo>
                <a:lnTo>
                  <a:pt x="349140" y="2328506"/>
                </a:lnTo>
                <a:lnTo>
                  <a:pt x="338229" y="2303957"/>
                </a:lnTo>
                <a:lnTo>
                  <a:pt x="325500" y="2281227"/>
                </a:lnTo>
                <a:lnTo>
                  <a:pt x="309135" y="2261224"/>
                </a:lnTo>
                <a:lnTo>
                  <a:pt x="290950" y="2240312"/>
                </a:lnTo>
                <a:lnTo>
                  <a:pt x="270038" y="2222128"/>
                </a:lnTo>
                <a:lnTo>
                  <a:pt x="247307" y="2204853"/>
                </a:lnTo>
                <a:lnTo>
                  <a:pt x="224577" y="2187578"/>
                </a:lnTo>
                <a:lnTo>
                  <a:pt x="201847" y="2170303"/>
                </a:lnTo>
                <a:lnTo>
                  <a:pt x="180025" y="2153027"/>
                </a:lnTo>
                <a:lnTo>
                  <a:pt x="159113" y="2133934"/>
                </a:lnTo>
                <a:lnTo>
                  <a:pt x="140929" y="2114841"/>
                </a:lnTo>
                <a:lnTo>
                  <a:pt x="125473" y="2093019"/>
                </a:lnTo>
                <a:lnTo>
                  <a:pt x="113653" y="2070289"/>
                </a:lnTo>
                <a:lnTo>
                  <a:pt x="105470" y="2043013"/>
                </a:lnTo>
                <a:lnTo>
                  <a:pt x="101833" y="2014827"/>
                </a:lnTo>
                <a:lnTo>
                  <a:pt x="100923" y="1985731"/>
                </a:lnTo>
                <a:lnTo>
                  <a:pt x="103651" y="1954818"/>
                </a:lnTo>
                <a:lnTo>
                  <a:pt x="107288" y="1923905"/>
                </a:lnTo>
                <a:lnTo>
                  <a:pt x="111834" y="1892991"/>
                </a:lnTo>
                <a:lnTo>
                  <a:pt x="115471" y="1862078"/>
                </a:lnTo>
                <a:lnTo>
                  <a:pt x="117290" y="1831165"/>
                </a:lnTo>
                <a:lnTo>
                  <a:pt x="117290" y="1801160"/>
                </a:lnTo>
                <a:lnTo>
                  <a:pt x="113653" y="1772975"/>
                </a:lnTo>
                <a:lnTo>
                  <a:pt x="106379" y="1744789"/>
                </a:lnTo>
                <a:lnTo>
                  <a:pt x="95468" y="1718421"/>
                </a:lnTo>
                <a:lnTo>
                  <a:pt x="81830" y="1691145"/>
                </a:lnTo>
                <a:lnTo>
                  <a:pt x="66373" y="1663869"/>
                </a:lnTo>
                <a:lnTo>
                  <a:pt x="50008" y="1636592"/>
                </a:lnTo>
                <a:lnTo>
                  <a:pt x="34551" y="1610224"/>
                </a:lnTo>
                <a:lnTo>
                  <a:pt x="20912" y="1582039"/>
                </a:lnTo>
                <a:lnTo>
                  <a:pt x="10002" y="1554762"/>
                </a:lnTo>
                <a:lnTo>
                  <a:pt x="2728" y="1526576"/>
                </a:lnTo>
                <a:lnTo>
                  <a:pt x="0" y="1497481"/>
                </a:lnTo>
                <a:lnTo>
                  <a:pt x="2728" y="1468387"/>
                </a:lnTo>
                <a:lnTo>
                  <a:pt x="10002" y="1440201"/>
                </a:lnTo>
                <a:lnTo>
                  <a:pt x="20912" y="1412924"/>
                </a:lnTo>
                <a:lnTo>
                  <a:pt x="34551" y="1384739"/>
                </a:lnTo>
                <a:lnTo>
                  <a:pt x="50008" y="1358371"/>
                </a:lnTo>
                <a:lnTo>
                  <a:pt x="66373" y="1331095"/>
                </a:lnTo>
                <a:lnTo>
                  <a:pt x="81830" y="1303818"/>
                </a:lnTo>
                <a:lnTo>
                  <a:pt x="95468" y="1276542"/>
                </a:lnTo>
                <a:lnTo>
                  <a:pt x="106379" y="1250174"/>
                </a:lnTo>
                <a:lnTo>
                  <a:pt x="113653" y="1221988"/>
                </a:lnTo>
                <a:lnTo>
                  <a:pt x="117290" y="1193803"/>
                </a:lnTo>
                <a:lnTo>
                  <a:pt x="117290" y="1163799"/>
                </a:lnTo>
                <a:lnTo>
                  <a:pt x="115471" y="1132885"/>
                </a:lnTo>
                <a:lnTo>
                  <a:pt x="111834" y="1101972"/>
                </a:lnTo>
                <a:lnTo>
                  <a:pt x="107288" y="1071058"/>
                </a:lnTo>
                <a:lnTo>
                  <a:pt x="103651" y="1040145"/>
                </a:lnTo>
                <a:lnTo>
                  <a:pt x="100923" y="1009232"/>
                </a:lnTo>
                <a:lnTo>
                  <a:pt x="101833" y="980137"/>
                </a:lnTo>
                <a:lnTo>
                  <a:pt x="105470" y="951951"/>
                </a:lnTo>
                <a:lnTo>
                  <a:pt x="113653" y="924674"/>
                </a:lnTo>
                <a:lnTo>
                  <a:pt x="125473" y="901944"/>
                </a:lnTo>
                <a:lnTo>
                  <a:pt x="140929" y="880123"/>
                </a:lnTo>
                <a:lnTo>
                  <a:pt x="159113" y="861029"/>
                </a:lnTo>
                <a:lnTo>
                  <a:pt x="180025" y="841936"/>
                </a:lnTo>
                <a:lnTo>
                  <a:pt x="201847" y="824660"/>
                </a:lnTo>
                <a:lnTo>
                  <a:pt x="224577" y="807385"/>
                </a:lnTo>
                <a:lnTo>
                  <a:pt x="247307" y="790110"/>
                </a:lnTo>
                <a:lnTo>
                  <a:pt x="270038" y="772835"/>
                </a:lnTo>
                <a:lnTo>
                  <a:pt x="290950" y="754651"/>
                </a:lnTo>
                <a:lnTo>
                  <a:pt x="309135" y="733739"/>
                </a:lnTo>
                <a:lnTo>
                  <a:pt x="325500" y="713736"/>
                </a:lnTo>
                <a:lnTo>
                  <a:pt x="338229" y="691006"/>
                </a:lnTo>
                <a:lnTo>
                  <a:pt x="349140" y="666457"/>
                </a:lnTo>
                <a:lnTo>
                  <a:pt x="358232" y="640089"/>
                </a:lnTo>
                <a:lnTo>
                  <a:pt x="366415" y="612812"/>
                </a:lnTo>
                <a:lnTo>
                  <a:pt x="373689" y="585536"/>
                </a:lnTo>
                <a:lnTo>
                  <a:pt x="380963" y="557350"/>
                </a:lnTo>
                <a:lnTo>
                  <a:pt x="389146" y="530983"/>
                </a:lnTo>
                <a:lnTo>
                  <a:pt x="398238" y="504615"/>
                </a:lnTo>
                <a:lnTo>
                  <a:pt x="409149" y="480067"/>
                </a:lnTo>
                <a:lnTo>
                  <a:pt x="422787" y="458246"/>
                </a:lnTo>
                <a:lnTo>
                  <a:pt x="439152" y="438243"/>
                </a:lnTo>
                <a:lnTo>
                  <a:pt x="459155" y="421877"/>
                </a:lnTo>
                <a:lnTo>
                  <a:pt x="480977" y="408239"/>
                </a:lnTo>
                <a:lnTo>
                  <a:pt x="505525" y="397328"/>
                </a:lnTo>
                <a:lnTo>
                  <a:pt x="531893" y="388236"/>
                </a:lnTo>
                <a:lnTo>
                  <a:pt x="558260" y="380053"/>
                </a:lnTo>
                <a:lnTo>
                  <a:pt x="586446" y="372779"/>
                </a:lnTo>
                <a:lnTo>
                  <a:pt x="613722" y="365505"/>
                </a:lnTo>
                <a:lnTo>
                  <a:pt x="640999" y="357322"/>
                </a:lnTo>
                <a:lnTo>
                  <a:pt x="667366" y="348230"/>
                </a:lnTo>
                <a:lnTo>
                  <a:pt x="691915" y="337319"/>
                </a:lnTo>
                <a:lnTo>
                  <a:pt x="714645" y="324591"/>
                </a:lnTo>
                <a:lnTo>
                  <a:pt x="734648" y="308225"/>
                </a:lnTo>
                <a:lnTo>
                  <a:pt x="755560" y="290040"/>
                </a:lnTo>
                <a:lnTo>
                  <a:pt x="773745" y="269128"/>
                </a:lnTo>
                <a:lnTo>
                  <a:pt x="791020" y="247307"/>
                </a:lnTo>
                <a:lnTo>
                  <a:pt x="808295" y="224577"/>
                </a:lnTo>
                <a:lnTo>
                  <a:pt x="825570" y="201846"/>
                </a:lnTo>
                <a:lnTo>
                  <a:pt x="842845" y="180025"/>
                </a:lnTo>
                <a:lnTo>
                  <a:pt x="861939" y="159113"/>
                </a:lnTo>
                <a:lnTo>
                  <a:pt x="881032" y="140929"/>
                </a:lnTo>
                <a:lnTo>
                  <a:pt x="902854" y="125472"/>
                </a:lnTo>
                <a:lnTo>
                  <a:pt x="925584" y="113652"/>
                </a:lnTo>
                <a:lnTo>
                  <a:pt x="952861" y="105469"/>
                </a:lnTo>
                <a:lnTo>
                  <a:pt x="981047" y="101832"/>
                </a:lnTo>
                <a:lnTo>
                  <a:pt x="1010141" y="100923"/>
                </a:lnTo>
                <a:lnTo>
                  <a:pt x="1041054" y="103651"/>
                </a:lnTo>
                <a:lnTo>
                  <a:pt x="1071968" y="107288"/>
                </a:lnTo>
                <a:lnTo>
                  <a:pt x="1102882" y="111834"/>
                </a:lnTo>
                <a:lnTo>
                  <a:pt x="1133795" y="115471"/>
                </a:lnTo>
                <a:lnTo>
                  <a:pt x="1164708" y="117289"/>
                </a:lnTo>
                <a:lnTo>
                  <a:pt x="1194713" y="117289"/>
                </a:lnTo>
                <a:lnTo>
                  <a:pt x="1222899" y="113652"/>
                </a:lnTo>
                <a:lnTo>
                  <a:pt x="1251085" y="106378"/>
                </a:lnTo>
                <a:lnTo>
                  <a:pt x="1278361" y="95468"/>
                </a:lnTo>
                <a:lnTo>
                  <a:pt x="1305637" y="80920"/>
                </a:lnTo>
                <a:lnTo>
                  <a:pt x="1332914" y="66373"/>
                </a:lnTo>
                <a:lnTo>
                  <a:pt x="1360190" y="50007"/>
                </a:lnTo>
                <a:lnTo>
                  <a:pt x="1386558" y="34550"/>
                </a:lnTo>
                <a:lnTo>
                  <a:pt x="1414744" y="20912"/>
                </a:lnTo>
                <a:lnTo>
                  <a:pt x="1442020" y="10001"/>
                </a:lnTo>
                <a:lnTo>
                  <a:pt x="1470206" y="272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Freeform: Shape 74">
            <a:extLst>
              <a:ext uri="{FF2B5EF4-FFF2-40B4-BE49-F238E27FC236}">
                <a16:creationId xmlns:a16="http://schemas.microsoft.com/office/drawing/2014/main" id="{0CE326BE-F0B1-46A2-AD11-ECDEEFB38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6276" y="0"/>
            <a:ext cx="4335725" cy="3532180"/>
          </a:xfrm>
          <a:custGeom>
            <a:avLst/>
            <a:gdLst>
              <a:gd name="connsiteX0" fmla="*/ 179111 w 4335725"/>
              <a:gd name="connsiteY0" fmla="*/ 0 h 3532180"/>
              <a:gd name="connsiteX1" fmla="*/ 4335725 w 4335725"/>
              <a:gd name="connsiteY1" fmla="*/ 0 h 3532180"/>
              <a:gd name="connsiteX2" fmla="*/ 4335725 w 4335725"/>
              <a:gd name="connsiteY2" fmla="*/ 2845937 h 3532180"/>
              <a:gd name="connsiteX3" fmla="*/ 4315217 w 4335725"/>
              <a:gd name="connsiteY3" fmla="*/ 2853009 h 3532180"/>
              <a:gd name="connsiteX4" fmla="*/ 4269092 w 4335725"/>
              <a:gd name="connsiteY4" fmla="*/ 2867324 h 3532180"/>
              <a:gd name="connsiteX5" fmla="*/ 4219783 w 4335725"/>
              <a:gd name="connsiteY5" fmla="*/ 2880049 h 3532180"/>
              <a:gd name="connsiteX6" fmla="*/ 4172065 w 4335725"/>
              <a:gd name="connsiteY6" fmla="*/ 2892774 h 3532180"/>
              <a:gd name="connsiteX7" fmla="*/ 4124349 w 4335725"/>
              <a:gd name="connsiteY7" fmla="*/ 2907089 h 3532180"/>
              <a:gd name="connsiteX8" fmla="*/ 4078224 w 4335725"/>
              <a:gd name="connsiteY8" fmla="*/ 2922994 h 3532180"/>
              <a:gd name="connsiteX9" fmla="*/ 4035278 w 4335725"/>
              <a:gd name="connsiteY9" fmla="*/ 2942082 h 3532180"/>
              <a:gd name="connsiteX10" fmla="*/ 3995515 w 4335725"/>
              <a:gd name="connsiteY10" fmla="*/ 2964348 h 3532180"/>
              <a:gd name="connsiteX11" fmla="*/ 3960521 w 4335725"/>
              <a:gd name="connsiteY11" fmla="*/ 2992978 h 3532180"/>
              <a:gd name="connsiteX12" fmla="*/ 3923939 w 4335725"/>
              <a:gd name="connsiteY12" fmla="*/ 3024791 h 3532180"/>
              <a:gd name="connsiteX13" fmla="*/ 3892126 w 4335725"/>
              <a:gd name="connsiteY13" fmla="*/ 3061373 h 3532180"/>
              <a:gd name="connsiteX14" fmla="*/ 3861905 w 4335725"/>
              <a:gd name="connsiteY14" fmla="*/ 3099547 h 3532180"/>
              <a:gd name="connsiteX15" fmla="*/ 3831684 w 4335725"/>
              <a:gd name="connsiteY15" fmla="*/ 3139310 h 3532180"/>
              <a:gd name="connsiteX16" fmla="*/ 3801464 w 4335725"/>
              <a:gd name="connsiteY16" fmla="*/ 3179075 h 3532180"/>
              <a:gd name="connsiteX17" fmla="*/ 3771243 w 4335725"/>
              <a:gd name="connsiteY17" fmla="*/ 3217249 h 3532180"/>
              <a:gd name="connsiteX18" fmla="*/ 3737841 w 4335725"/>
              <a:gd name="connsiteY18" fmla="*/ 3253831 h 3532180"/>
              <a:gd name="connsiteX19" fmla="*/ 3704438 w 4335725"/>
              <a:gd name="connsiteY19" fmla="*/ 3285642 h 3532180"/>
              <a:gd name="connsiteX20" fmla="*/ 3666266 w 4335725"/>
              <a:gd name="connsiteY20" fmla="*/ 3312682 h 3532180"/>
              <a:gd name="connsiteX21" fmla="*/ 3626501 w 4335725"/>
              <a:gd name="connsiteY21" fmla="*/ 3333360 h 3532180"/>
              <a:gd name="connsiteX22" fmla="*/ 3578783 w 4335725"/>
              <a:gd name="connsiteY22" fmla="*/ 3347676 h 3532180"/>
              <a:gd name="connsiteX23" fmla="*/ 3529475 w 4335725"/>
              <a:gd name="connsiteY23" fmla="*/ 3354038 h 3532180"/>
              <a:gd name="connsiteX24" fmla="*/ 3478579 w 4335725"/>
              <a:gd name="connsiteY24" fmla="*/ 3355628 h 3532180"/>
              <a:gd name="connsiteX25" fmla="*/ 3424498 w 4335725"/>
              <a:gd name="connsiteY25" fmla="*/ 3350856 h 3532180"/>
              <a:gd name="connsiteX26" fmla="*/ 3370419 w 4335725"/>
              <a:gd name="connsiteY26" fmla="*/ 3344494 h 3532180"/>
              <a:gd name="connsiteX27" fmla="*/ 3316339 w 4335725"/>
              <a:gd name="connsiteY27" fmla="*/ 3336540 h 3532180"/>
              <a:gd name="connsiteX28" fmla="*/ 3262260 w 4335725"/>
              <a:gd name="connsiteY28" fmla="*/ 3330180 h 3532180"/>
              <a:gd name="connsiteX29" fmla="*/ 3208180 w 4335725"/>
              <a:gd name="connsiteY29" fmla="*/ 3326998 h 3532180"/>
              <a:gd name="connsiteX30" fmla="*/ 3155691 w 4335725"/>
              <a:gd name="connsiteY30" fmla="*/ 3326998 h 3532180"/>
              <a:gd name="connsiteX31" fmla="*/ 3106385 w 4335725"/>
              <a:gd name="connsiteY31" fmla="*/ 3333360 h 3532180"/>
              <a:gd name="connsiteX32" fmla="*/ 3055487 w 4335725"/>
              <a:gd name="connsiteY32" fmla="*/ 3346085 h 3532180"/>
              <a:gd name="connsiteX33" fmla="*/ 3009359 w 4335725"/>
              <a:gd name="connsiteY33" fmla="*/ 3365171 h 3532180"/>
              <a:gd name="connsiteX34" fmla="*/ 2961643 w 4335725"/>
              <a:gd name="connsiteY34" fmla="*/ 3390621 h 3532180"/>
              <a:gd name="connsiteX35" fmla="*/ 2913927 w 4335725"/>
              <a:gd name="connsiteY35" fmla="*/ 3416071 h 3532180"/>
              <a:gd name="connsiteX36" fmla="*/ 2866209 w 4335725"/>
              <a:gd name="connsiteY36" fmla="*/ 3444699 h 3532180"/>
              <a:gd name="connsiteX37" fmla="*/ 2820081 w 4335725"/>
              <a:gd name="connsiteY37" fmla="*/ 3471739 h 3532180"/>
              <a:gd name="connsiteX38" fmla="*/ 2770775 w 4335725"/>
              <a:gd name="connsiteY38" fmla="*/ 3495598 h 3532180"/>
              <a:gd name="connsiteX39" fmla="*/ 2723057 w 4335725"/>
              <a:gd name="connsiteY39" fmla="*/ 3514685 h 3532180"/>
              <a:gd name="connsiteX40" fmla="*/ 2673749 w 4335725"/>
              <a:gd name="connsiteY40" fmla="*/ 3527410 h 3532180"/>
              <a:gd name="connsiteX41" fmla="*/ 2622852 w 4335725"/>
              <a:gd name="connsiteY41" fmla="*/ 3532180 h 3532180"/>
              <a:gd name="connsiteX42" fmla="*/ 2571953 w 4335725"/>
              <a:gd name="connsiteY42" fmla="*/ 3527410 h 3532180"/>
              <a:gd name="connsiteX43" fmla="*/ 2522645 w 4335725"/>
              <a:gd name="connsiteY43" fmla="*/ 3514685 h 3532180"/>
              <a:gd name="connsiteX44" fmla="*/ 2474930 w 4335725"/>
              <a:gd name="connsiteY44" fmla="*/ 3495598 h 3532180"/>
              <a:gd name="connsiteX45" fmla="*/ 2425621 w 4335725"/>
              <a:gd name="connsiteY45" fmla="*/ 3471739 h 3532180"/>
              <a:gd name="connsiteX46" fmla="*/ 2379493 w 4335725"/>
              <a:gd name="connsiteY46" fmla="*/ 3444699 h 3532180"/>
              <a:gd name="connsiteX47" fmla="*/ 2331777 w 4335725"/>
              <a:gd name="connsiteY47" fmla="*/ 3416071 h 3532180"/>
              <a:gd name="connsiteX48" fmla="*/ 2284059 w 4335725"/>
              <a:gd name="connsiteY48" fmla="*/ 3390621 h 3532180"/>
              <a:gd name="connsiteX49" fmla="*/ 2236343 w 4335725"/>
              <a:gd name="connsiteY49" fmla="*/ 3365171 h 3532180"/>
              <a:gd name="connsiteX50" fmla="*/ 2188627 w 4335725"/>
              <a:gd name="connsiteY50" fmla="*/ 3346085 h 3532180"/>
              <a:gd name="connsiteX51" fmla="*/ 2139319 w 4335725"/>
              <a:gd name="connsiteY51" fmla="*/ 3333360 h 3532180"/>
              <a:gd name="connsiteX52" fmla="*/ 2090011 w 4335725"/>
              <a:gd name="connsiteY52" fmla="*/ 3326998 h 3532180"/>
              <a:gd name="connsiteX53" fmla="*/ 2037520 w 4335725"/>
              <a:gd name="connsiteY53" fmla="*/ 3326998 h 3532180"/>
              <a:gd name="connsiteX54" fmla="*/ 1983442 w 4335725"/>
              <a:gd name="connsiteY54" fmla="*/ 3330180 h 3532180"/>
              <a:gd name="connsiteX55" fmla="*/ 1929363 w 4335725"/>
              <a:gd name="connsiteY55" fmla="*/ 3336540 h 3532180"/>
              <a:gd name="connsiteX56" fmla="*/ 1875283 w 4335725"/>
              <a:gd name="connsiteY56" fmla="*/ 3344494 h 3532180"/>
              <a:gd name="connsiteX57" fmla="*/ 1821202 w 4335725"/>
              <a:gd name="connsiteY57" fmla="*/ 3350856 h 3532180"/>
              <a:gd name="connsiteX58" fmla="*/ 1767124 w 4335725"/>
              <a:gd name="connsiteY58" fmla="*/ 3355628 h 3532180"/>
              <a:gd name="connsiteX59" fmla="*/ 1716227 w 4335725"/>
              <a:gd name="connsiteY59" fmla="*/ 3354038 h 3532180"/>
              <a:gd name="connsiteX60" fmla="*/ 1666919 w 4335725"/>
              <a:gd name="connsiteY60" fmla="*/ 3347676 h 3532180"/>
              <a:gd name="connsiteX61" fmla="*/ 1619201 w 4335725"/>
              <a:gd name="connsiteY61" fmla="*/ 3333360 h 3532180"/>
              <a:gd name="connsiteX62" fmla="*/ 1579437 w 4335725"/>
              <a:gd name="connsiteY62" fmla="*/ 3312682 h 3532180"/>
              <a:gd name="connsiteX63" fmla="*/ 1541263 w 4335725"/>
              <a:gd name="connsiteY63" fmla="*/ 3285642 h 3532180"/>
              <a:gd name="connsiteX64" fmla="*/ 1507862 w 4335725"/>
              <a:gd name="connsiteY64" fmla="*/ 3253831 h 3532180"/>
              <a:gd name="connsiteX65" fmla="*/ 1474459 w 4335725"/>
              <a:gd name="connsiteY65" fmla="*/ 3217249 h 3532180"/>
              <a:gd name="connsiteX66" fmla="*/ 1444238 w 4335725"/>
              <a:gd name="connsiteY66" fmla="*/ 3179075 h 3532180"/>
              <a:gd name="connsiteX67" fmla="*/ 1414018 w 4335725"/>
              <a:gd name="connsiteY67" fmla="*/ 3139310 h 3532180"/>
              <a:gd name="connsiteX68" fmla="*/ 1383797 w 4335725"/>
              <a:gd name="connsiteY68" fmla="*/ 3099547 h 3532180"/>
              <a:gd name="connsiteX69" fmla="*/ 1353577 w 4335725"/>
              <a:gd name="connsiteY69" fmla="*/ 3061373 h 3532180"/>
              <a:gd name="connsiteX70" fmla="*/ 1321765 w 4335725"/>
              <a:gd name="connsiteY70" fmla="*/ 3024791 h 3532180"/>
              <a:gd name="connsiteX71" fmla="*/ 1285181 w 4335725"/>
              <a:gd name="connsiteY71" fmla="*/ 2992978 h 3532180"/>
              <a:gd name="connsiteX72" fmla="*/ 1250188 w 4335725"/>
              <a:gd name="connsiteY72" fmla="*/ 2964348 h 3532180"/>
              <a:gd name="connsiteX73" fmla="*/ 1210424 w 4335725"/>
              <a:gd name="connsiteY73" fmla="*/ 2942082 h 3532180"/>
              <a:gd name="connsiteX74" fmla="*/ 1167479 w 4335725"/>
              <a:gd name="connsiteY74" fmla="*/ 2922994 h 3532180"/>
              <a:gd name="connsiteX75" fmla="*/ 1121353 w 4335725"/>
              <a:gd name="connsiteY75" fmla="*/ 2907089 h 3532180"/>
              <a:gd name="connsiteX76" fmla="*/ 1073635 w 4335725"/>
              <a:gd name="connsiteY76" fmla="*/ 2892774 h 3532180"/>
              <a:gd name="connsiteX77" fmla="*/ 1025919 w 4335725"/>
              <a:gd name="connsiteY77" fmla="*/ 2880049 h 3532180"/>
              <a:gd name="connsiteX78" fmla="*/ 976611 w 4335725"/>
              <a:gd name="connsiteY78" fmla="*/ 2867324 h 3532180"/>
              <a:gd name="connsiteX79" fmla="*/ 930485 w 4335725"/>
              <a:gd name="connsiteY79" fmla="*/ 2853009 h 3532180"/>
              <a:gd name="connsiteX80" fmla="*/ 884357 w 4335725"/>
              <a:gd name="connsiteY80" fmla="*/ 2837103 h 3532180"/>
              <a:gd name="connsiteX81" fmla="*/ 841413 w 4335725"/>
              <a:gd name="connsiteY81" fmla="*/ 2818015 h 3532180"/>
              <a:gd name="connsiteX82" fmla="*/ 803238 w 4335725"/>
              <a:gd name="connsiteY82" fmla="*/ 2794157 h 3532180"/>
              <a:gd name="connsiteX83" fmla="*/ 768245 w 4335725"/>
              <a:gd name="connsiteY83" fmla="*/ 2765527 h 3532180"/>
              <a:gd name="connsiteX84" fmla="*/ 739617 w 4335725"/>
              <a:gd name="connsiteY84" fmla="*/ 2730536 h 3532180"/>
              <a:gd name="connsiteX85" fmla="*/ 715759 w 4335725"/>
              <a:gd name="connsiteY85" fmla="*/ 2692361 h 3532180"/>
              <a:gd name="connsiteX86" fmla="*/ 696671 w 4335725"/>
              <a:gd name="connsiteY86" fmla="*/ 2649416 h 3532180"/>
              <a:gd name="connsiteX87" fmla="*/ 680766 w 4335725"/>
              <a:gd name="connsiteY87" fmla="*/ 2603290 h 3532180"/>
              <a:gd name="connsiteX88" fmla="*/ 666450 w 4335725"/>
              <a:gd name="connsiteY88" fmla="*/ 2557164 h 3532180"/>
              <a:gd name="connsiteX89" fmla="*/ 653726 w 4335725"/>
              <a:gd name="connsiteY89" fmla="*/ 2507856 h 3532180"/>
              <a:gd name="connsiteX90" fmla="*/ 641000 w 4335725"/>
              <a:gd name="connsiteY90" fmla="*/ 2460140 h 3532180"/>
              <a:gd name="connsiteX91" fmla="*/ 626685 w 4335725"/>
              <a:gd name="connsiteY91" fmla="*/ 2412422 h 3532180"/>
              <a:gd name="connsiteX92" fmla="*/ 610780 w 4335725"/>
              <a:gd name="connsiteY92" fmla="*/ 2366295 h 3532180"/>
              <a:gd name="connsiteX93" fmla="*/ 591692 w 4335725"/>
              <a:gd name="connsiteY93" fmla="*/ 2323348 h 3532180"/>
              <a:gd name="connsiteX94" fmla="*/ 569424 w 4335725"/>
              <a:gd name="connsiteY94" fmla="*/ 2283586 h 3532180"/>
              <a:gd name="connsiteX95" fmla="*/ 540796 w 4335725"/>
              <a:gd name="connsiteY95" fmla="*/ 2248593 h 3532180"/>
              <a:gd name="connsiteX96" fmla="*/ 508983 w 4335725"/>
              <a:gd name="connsiteY96" fmla="*/ 2212010 h 3532180"/>
              <a:gd name="connsiteX97" fmla="*/ 472400 w 4335725"/>
              <a:gd name="connsiteY97" fmla="*/ 2180199 h 3532180"/>
              <a:gd name="connsiteX98" fmla="*/ 432635 w 4335725"/>
              <a:gd name="connsiteY98" fmla="*/ 2149978 h 3532180"/>
              <a:gd name="connsiteX99" fmla="*/ 392872 w 4335725"/>
              <a:gd name="connsiteY99" fmla="*/ 2119758 h 3532180"/>
              <a:gd name="connsiteX100" fmla="*/ 353108 w 4335725"/>
              <a:gd name="connsiteY100" fmla="*/ 2089537 h 3532180"/>
              <a:gd name="connsiteX101" fmla="*/ 314933 w 4335725"/>
              <a:gd name="connsiteY101" fmla="*/ 2059315 h 3532180"/>
              <a:gd name="connsiteX102" fmla="*/ 278350 w 4335725"/>
              <a:gd name="connsiteY102" fmla="*/ 2025914 h 3532180"/>
              <a:gd name="connsiteX103" fmla="*/ 246539 w 4335725"/>
              <a:gd name="connsiteY103" fmla="*/ 1992513 h 3532180"/>
              <a:gd name="connsiteX104" fmla="*/ 219500 w 4335725"/>
              <a:gd name="connsiteY104" fmla="*/ 1954338 h 3532180"/>
              <a:gd name="connsiteX105" fmla="*/ 198823 w 4335725"/>
              <a:gd name="connsiteY105" fmla="*/ 1914575 h 3532180"/>
              <a:gd name="connsiteX106" fmla="*/ 184508 w 4335725"/>
              <a:gd name="connsiteY106" fmla="*/ 1866859 h 3532180"/>
              <a:gd name="connsiteX107" fmla="*/ 178145 w 4335725"/>
              <a:gd name="connsiteY107" fmla="*/ 1817551 h 3532180"/>
              <a:gd name="connsiteX108" fmla="*/ 176554 w 4335725"/>
              <a:gd name="connsiteY108" fmla="*/ 1766651 h 3532180"/>
              <a:gd name="connsiteX109" fmla="*/ 181326 w 4335725"/>
              <a:gd name="connsiteY109" fmla="*/ 1712572 h 3532180"/>
              <a:gd name="connsiteX110" fmla="*/ 187688 w 4335725"/>
              <a:gd name="connsiteY110" fmla="*/ 1658493 h 3532180"/>
              <a:gd name="connsiteX111" fmla="*/ 195640 w 4335725"/>
              <a:gd name="connsiteY111" fmla="*/ 1604413 h 3532180"/>
              <a:gd name="connsiteX112" fmla="*/ 202004 w 4335725"/>
              <a:gd name="connsiteY112" fmla="*/ 1550335 h 3532180"/>
              <a:gd name="connsiteX113" fmla="*/ 205186 w 4335725"/>
              <a:gd name="connsiteY113" fmla="*/ 1496256 h 3532180"/>
              <a:gd name="connsiteX114" fmla="*/ 205186 w 4335725"/>
              <a:gd name="connsiteY114" fmla="*/ 1443766 h 3532180"/>
              <a:gd name="connsiteX115" fmla="*/ 198823 w 4335725"/>
              <a:gd name="connsiteY115" fmla="*/ 1394460 h 3532180"/>
              <a:gd name="connsiteX116" fmla="*/ 186098 w 4335725"/>
              <a:gd name="connsiteY116" fmla="*/ 1345152 h 3532180"/>
              <a:gd name="connsiteX117" fmla="*/ 167011 w 4335725"/>
              <a:gd name="connsiteY117" fmla="*/ 1299024 h 3532180"/>
              <a:gd name="connsiteX118" fmla="*/ 143153 w 4335725"/>
              <a:gd name="connsiteY118" fmla="*/ 1251308 h 3532180"/>
              <a:gd name="connsiteX119" fmla="*/ 116112 w 4335725"/>
              <a:gd name="connsiteY119" fmla="*/ 1203592 h 3532180"/>
              <a:gd name="connsiteX120" fmla="*/ 87483 w 4335725"/>
              <a:gd name="connsiteY120" fmla="*/ 1155874 h 3532180"/>
              <a:gd name="connsiteX121" fmla="*/ 60443 w 4335725"/>
              <a:gd name="connsiteY121" fmla="*/ 1109746 h 3532180"/>
              <a:gd name="connsiteX122" fmla="*/ 36583 w 4335725"/>
              <a:gd name="connsiteY122" fmla="*/ 1060441 h 3532180"/>
              <a:gd name="connsiteX123" fmla="*/ 17498 w 4335725"/>
              <a:gd name="connsiteY123" fmla="*/ 1012723 h 3532180"/>
              <a:gd name="connsiteX124" fmla="*/ 4773 w 4335725"/>
              <a:gd name="connsiteY124" fmla="*/ 963415 h 3532180"/>
              <a:gd name="connsiteX125" fmla="*/ 0 w 4335725"/>
              <a:gd name="connsiteY125" fmla="*/ 912516 h 3532180"/>
              <a:gd name="connsiteX126" fmla="*/ 4773 w 4335725"/>
              <a:gd name="connsiteY126" fmla="*/ 861620 h 3532180"/>
              <a:gd name="connsiteX127" fmla="*/ 17498 w 4335725"/>
              <a:gd name="connsiteY127" fmla="*/ 812312 h 3532180"/>
              <a:gd name="connsiteX128" fmla="*/ 36583 w 4335725"/>
              <a:gd name="connsiteY128" fmla="*/ 764594 h 3532180"/>
              <a:gd name="connsiteX129" fmla="*/ 60443 w 4335725"/>
              <a:gd name="connsiteY129" fmla="*/ 715288 h 3532180"/>
              <a:gd name="connsiteX130" fmla="*/ 87483 w 4335725"/>
              <a:gd name="connsiteY130" fmla="*/ 669160 h 3532180"/>
              <a:gd name="connsiteX131" fmla="*/ 116112 w 4335725"/>
              <a:gd name="connsiteY131" fmla="*/ 621444 h 3532180"/>
              <a:gd name="connsiteX132" fmla="*/ 143153 w 4335725"/>
              <a:gd name="connsiteY132" fmla="*/ 573726 h 3532180"/>
              <a:gd name="connsiteX133" fmla="*/ 167011 w 4335725"/>
              <a:gd name="connsiteY133" fmla="*/ 526010 h 3532180"/>
              <a:gd name="connsiteX134" fmla="*/ 186098 w 4335725"/>
              <a:gd name="connsiteY134" fmla="*/ 479882 h 3532180"/>
              <a:gd name="connsiteX135" fmla="*/ 198823 w 4335725"/>
              <a:gd name="connsiteY135" fmla="*/ 430575 h 3532180"/>
              <a:gd name="connsiteX136" fmla="*/ 205186 w 4335725"/>
              <a:gd name="connsiteY136" fmla="*/ 381268 h 3532180"/>
              <a:gd name="connsiteX137" fmla="*/ 205186 w 4335725"/>
              <a:gd name="connsiteY137" fmla="*/ 328780 h 3532180"/>
              <a:gd name="connsiteX138" fmla="*/ 202004 w 4335725"/>
              <a:gd name="connsiteY138" fmla="*/ 274700 h 3532180"/>
              <a:gd name="connsiteX139" fmla="*/ 195640 w 4335725"/>
              <a:gd name="connsiteY139" fmla="*/ 220621 h 3532180"/>
              <a:gd name="connsiteX140" fmla="*/ 187688 w 4335725"/>
              <a:gd name="connsiteY140" fmla="*/ 166541 h 3532180"/>
              <a:gd name="connsiteX141" fmla="*/ 181326 w 4335725"/>
              <a:gd name="connsiteY141" fmla="*/ 112462 h 3532180"/>
              <a:gd name="connsiteX142" fmla="*/ 176554 w 4335725"/>
              <a:gd name="connsiteY142" fmla="*/ 58383 h 3532180"/>
              <a:gd name="connsiteX143" fmla="*/ 178145 w 4335725"/>
              <a:gd name="connsiteY143" fmla="*/ 7485 h 353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335725" h="3532180">
                <a:moveTo>
                  <a:pt x="179111" y="0"/>
                </a:moveTo>
                <a:lnTo>
                  <a:pt x="4335725" y="0"/>
                </a:lnTo>
                <a:lnTo>
                  <a:pt x="4335725" y="2845937"/>
                </a:lnTo>
                <a:lnTo>
                  <a:pt x="4315217" y="2853009"/>
                </a:lnTo>
                <a:lnTo>
                  <a:pt x="4269092" y="2867324"/>
                </a:lnTo>
                <a:lnTo>
                  <a:pt x="4219783" y="2880049"/>
                </a:lnTo>
                <a:lnTo>
                  <a:pt x="4172065" y="2892774"/>
                </a:lnTo>
                <a:lnTo>
                  <a:pt x="4124349" y="2907089"/>
                </a:lnTo>
                <a:lnTo>
                  <a:pt x="4078224" y="2922994"/>
                </a:lnTo>
                <a:lnTo>
                  <a:pt x="4035278" y="2942082"/>
                </a:lnTo>
                <a:lnTo>
                  <a:pt x="3995515" y="2964348"/>
                </a:lnTo>
                <a:lnTo>
                  <a:pt x="3960521" y="2992978"/>
                </a:lnTo>
                <a:lnTo>
                  <a:pt x="3923939" y="3024791"/>
                </a:lnTo>
                <a:lnTo>
                  <a:pt x="3892126" y="3061373"/>
                </a:lnTo>
                <a:lnTo>
                  <a:pt x="3861905" y="3099547"/>
                </a:lnTo>
                <a:lnTo>
                  <a:pt x="3831684" y="3139310"/>
                </a:lnTo>
                <a:lnTo>
                  <a:pt x="3801464" y="3179075"/>
                </a:lnTo>
                <a:lnTo>
                  <a:pt x="3771243" y="3217249"/>
                </a:lnTo>
                <a:lnTo>
                  <a:pt x="3737841" y="3253831"/>
                </a:lnTo>
                <a:lnTo>
                  <a:pt x="3704438" y="3285642"/>
                </a:lnTo>
                <a:lnTo>
                  <a:pt x="3666266" y="3312682"/>
                </a:lnTo>
                <a:lnTo>
                  <a:pt x="3626501" y="3333360"/>
                </a:lnTo>
                <a:lnTo>
                  <a:pt x="3578783" y="3347676"/>
                </a:lnTo>
                <a:lnTo>
                  <a:pt x="3529475" y="3354038"/>
                </a:lnTo>
                <a:lnTo>
                  <a:pt x="3478579" y="3355628"/>
                </a:lnTo>
                <a:lnTo>
                  <a:pt x="3424498" y="3350856"/>
                </a:lnTo>
                <a:lnTo>
                  <a:pt x="3370419" y="3344494"/>
                </a:lnTo>
                <a:lnTo>
                  <a:pt x="3316339" y="3336540"/>
                </a:lnTo>
                <a:lnTo>
                  <a:pt x="3262260" y="3330180"/>
                </a:lnTo>
                <a:lnTo>
                  <a:pt x="3208180" y="3326998"/>
                </a:lnTo>
                <a:lnTo>
                  <a:pt x="3155691" y="3326998"/>
                </a:lnTo>
                <a:lnTo>
                  <a:pt x="3106385" y="3333360"/>
                </a:lnTo>
                <a:lnTo>
                  <a:pt x="3055487" y="3346085"/>
                </a:lnTo>
                <a:lnTo>
                  <a:pt x="3009359" y="3365171"/>
                </a:lnTo>
                <a:lnTo>
                  <a:pt x="2961643" y="3390621"/>
                </a:lnTo>
                <a:lnTo>
                  <a:pt x="2913927" y="3416071"/>
                </a:lnTo>
                <a:lnTo>
                  <a:pt x="2866209" y="3444699"/>
                </a:lnTo>
                <a:lnTo>
                  <a:pt x="2820081" y="3471739"/>
                </a:lnTo>
                <a:lnTo>
                  <a:pt x="2770775" y="3495598"/>
                </a:lnTo>
                <a:lnTo>
                  <a:pt x="2723057" y="3514685"/>
                </a:lnTo>
                <a:lnTo>
                  <a:pt x="2673749" y="3527410"/>
                </a:lnTo>
                <a:lnTo>
                  <a:pt x="2622852" y="3532180"/>
                </a:lnTo>
                <a:lnTo>
                  <a:pt x="2571953" y="3527410"/>
                </a:lnTo>
                <a:lnTo>
                  <a:pt x="2522645" y="3514685"/>
                </a:lnTo>
                <a:lnTo>
                  <a:pt x="2474930" y="3495598"/>
                </a:lnTo>
                <a:lnTo>
                  <a:pt x="2425621" y="3471739"/>
                </a:lnTo>
                <a:lnTo>
                  <a:pt x="2379493" y="3444699"/>
                </a:lnTo>
                <a:lnTo>
                  <a:pt x="2331777" y="3416071"/>
                </a:lnTo>
                <a:lnTo>
                  <a:pt x="2284059" y="3390621"/>
                </a:lnTo>
                <a:lnTo>
                  <a:pt x="2236343" y="3365171"/>
                </a:lnTo>
                <a:lnTo>
                  <a:pt x="2188627" y="3346085"/>
                </a:lnTo>
                <a:lnTo>
                  <a:pt x="2139319" y="3333360"/>
                </a:lnTo>
                <a:lnTo>
                  <a:pt x="2090011" y="3326998"/>
                </a:lnTo>
                <a:lnTo>
                  <a:pt x="2037520" y="3326998"/>
                </a:lnTo>
                <a:lnTo>
                  <a:pt x="1983442" y="3330180"/>
                </a:lnTo>
                <a:lnTo>
                  <a:pt x="1929363" y="3336540"/>
                </a:lnTo>
                <a:lnTo>
                  <a:pt x="1875283" y="3344494"/>
                </a:lnTo>
                <a:lnTo>
                  <a:pt x="1821202" y="3350856"/>
                </a:lnTo>
                <a:lnTo>
                  <a:pt x="1767124" y="3355628"/>
                </a:lnTo>
                <a:lnTo>
                  <a:pt x="1716227" y="3354038"/>
                </a:lnTo>
                <a:lnTo>
                  <a:pt x="1666919" y="3347676"/>
                </a:lnTo>
                <a:lnTo>
                  <a:pt x="1619201" y="3333360"/>
                </a:lnTo>
                <a:lnTo>
                  <a:pt x="1579437" y="3312682"/>
                </a:lnTo>
                <a:lnTo>
                  <a:pt x="1541263" y="3285642"/>
                </a:lnTo>
                <a:lnTo>
                  <a:pt x="1507862" y="3253831"/>
                </a:lnTo>
                <a:lnTo>
                  <a:pt x="1474459" y="3217249"/>
                </a:lnTo>
                <a:lnTo>
                  <a:pt x="1444238" y="3179075"/>
                </a:lnTo>
                <a:lnTo>
                  <a:pt x="1414018" y="3139310"/>
                </a:lnTo>
                <a:lnTo>
                  <a:pt x="1383797" y="3099547"/>
                </a:lnTo>
                <a:lnTo>
                  <a:pt x="1353577" y="3061373"/>
                </a:lnTo>
                <a:lnTo>
                  <a:pt x="1321765" y="3024791"/>
                </a:lnTo>
                <a:lnTo>
                  <a:pt x="1285181" y="2992978"/>
                </a:lnTo>
                <a:lnTo>
                  <a:pt x="1250188" y="2964348"/>
                </a:lnTo>
                <a:lnTo>
                  <a:pt x="1210424" y="2942082"/>
                </a:lnTo>
                <a:lnTo>
                  <a:pt x="1167479" y="2922994"/>
                </a:lnTo>
                <a:lnTo>
                  <a:pt x="1121353" y="2907089"/>
                </a:lnTo>
                <a:lnTo>
                  <a:pt x="1073635" y="2892774"/>
                </a:lnTo>
                <a:lnTo>
                  <a:pt x="1025919" y="2880049"/>
                </a:lnTo>
                <a:lnTo>
                  <a:pt x="976611" y="2867324"/>
                </a:lnTo>
                <a:lnTo>
                  <a:pt x="930485" y="2853009"/>
                </a:lnTo>
                <a:lnTo>
                  <a:pt x="884357" y="2837103"/>
                </a:lnTo>
                <a:lnTo>
                  <a:pt x="841413" y="2818015"/>
                </a:lnTo>
                <a:lnTo>
                  <a:pt x="803238" y="2794157"/>
                </a:lnTo>
                <a:lnTo>
                  <a:pt x="768245" y="2765527"/>
                </a:lnTo>
                <a:lnTo>
                  <a:pt x="739617" y="2730536"/>
                </a:lnTo>
                <a:lnTo>
                  <a:pt x="715759" y="2692361"/>
                </a:lnTo>
                <a:lnTo>
                  <a:pt x="696671" y="2649416"/>
                </a:lnTo>
                <a:lnTo>
                  <a:pt x="680766" y="2603290"/>
                </a:lnTo>
                <a:lnTo>
                  <a:pt x="666450" y="2557164"/>
                </a:lnTo>
                <a:lnTo>
                  <a:pt x="653726" y="2507856"/>
                </a:lnTo>
                <a:lnTo>
                  <a:pt x="641000" y="2460140"/>
                </a:lnTo>
                <a:lnTo>
                  <a:pt x="626685" y="2412422"/>
                </a:lnTo>
                <a:lnTo>
                  <a:pt x="610780" y="2366295"/>
                </a:lnTo>
                <a:lnTo>
                  <a:pt x="591692" y="2323348"/>
                </a:lnTo>
                <a:lnTo>
                  <a:pt x="569424" y="2283586"/>
                </a:lnTo>
                <a:lnTo>
                  <a:pt x="540796" y="2248593"/>
                </a:lnTo>
                <a:lnTo>
                  <a:pt x="508983" y="2212010"/>
                </a:lnTo>
                <a:lnTo>
                  <a:pt x="472400" y="2180199"/>
                </a:lnTo>
                <a:lnTo>
                  <a:pt x="432635" y="2149978"/>
                </a:lnTo>
                <a:lnTo>
                  <a:pt x="392872" y="2119758"/>
                </a:lnTo>
                <a:lnTo>
                  <a:pt x="353108" y="2089537"/>
                </a:lnTo>
                <a:lnTo>
                  <a:pt x="314933" y="2059315"/>
                </a:lnTo>
                <a:lnTo>
                  <a:pt x="278350" y="2025914"/>
                </a:lnTo>
                <a:lnTo>
                  <a:pt x="246539" y="1992513"/>
                </a:lnTo>
                <a:lnTo>
                  <a:pt x="219500" y="1954338"/>
                </a:lnTo>
                <a:lnTo>
                  <a:pt x="198823" y="1914575"/>
                </a:lnTo>
                <a:lnTo>
                  <a:pt x="184508" y="1866859"/>
                </a:lnTo>
                <a:lnTo>
                  <a:pt x="178145" y="1817551"/>
                </a:lnTo>
                <a:lnTo>
                  <a:pt x="176554" y="1766651"/>
                </a:lnTo>
                <a:lnTo>
                  <a:pt x="181326" y="1712572"/>
                </a:lnTo>
                <a:lnTo>
                  <a:pt x="187688" y="1658493"/>
                </a:lnTo>
                <a:lnTo>
                  <a:pt x="195640" y="1604413"/>
                </a:lnTo>
                <a:lnTo>
                  <a:pt x="202004" y="1550335"/>
                </a:lnTo>
                <a:lnTo>
                  <a:pt x="205186" y="1496256"/>
                </a:lnTo>
                <a:lnTo>
                  <a:pt x="205186" y="1443766"/>
                </a:lnTo>
                <a:lnTo>
                  <a:pt x="198823" y="1394460"/>
                </a:lnTo>
                <a:lnTo>
                  <a:pt x="186098" y="1345152"/>
                </a:lnTo>
                <a:lnTo>
                  <a:pt x="167011" y="1299024"/>
                </a:lnTo>
                <a:lnTo>
                  <a:pt x="143153" y="1251308"/>
                </a:lnTo>
                <a:lnTo>
                  <a:pt x="116112" y="1203592"/>
                </a:lnTo>
                <a:lnTo>
                  <a:pt x="87483" y="1155874"/>
                </a:lnTo>
                <a:lnTo>
                  <a:pt x="60443" y="1109746"/>
                </a:lnTo>
                <a:lnTo>
                  <a:pt x="36583" y="1060441"/>
                </a:lnTo>
                <a:lnTo>
                  <a:pt x="17498" y="1012723"/>
                </a:lnTo>
                <a:lnTo>
                  <a:pt x="4773" y="963415"/>
                </a:lnTo>
                <a:lnTo>
                  <a:pt x="0" y="912516"/>
                </a:lnTo>
                <a:lnTo>
                  <a:pt x="4773" y="861620"/>
                </a:lnTo>
                <a:lnTo>
                  <a:pt x="17498" y="812312"/>
                </a:lnTo>
                <a:lnTo>
                  <a:pt x="36583" y="764594"/>
                </a:lnTo>
                <a:lnTo>
                  <a:pt x="60443" y="715288"/>
                </a:lnTo>
                <a:lnTo>
                  <a:pt x="87483" y="669160"/>
                </a:lnTo>
                <a:lnTo>
                  <a:pt x="116112" y="621444"/>
                </a:lnTo>
                <a:lnTo>
                  <a:pt x="143153" y="573726"/>
                </a:lnTo>
                <a:lnTo>
                  <a:pt x="167011" y="526010"/>
                </a:lnTo>
                <a:lnTo>
                  <a:pt x="186098" y="479882"/>
                </a:lnTo>
                <a:lnTo>
                  <a:pt x="198823" y="430575"/>
                </a:lnTo>
                <a:lnTo>
                  <a:pt x="205186" y="381268"/>
                </a:lnTo>
                <a:lnTo>
                  <a:pt x="205186" y="328780"/>
                </a:lnTo>
                <a:lnTo>
                  <a:pt x="202004" y="274700"/>
                </a:lnTo>
                <a:lnTo>
                  <a:pt x="195640" y="220621"/>
                </a:lnTo>
                <a:lnTo>
                  <a:pt x="187688" y="166541"/>
                </a:lnTo>
                <a:lnTo>
                  <a:pt x="181326" y="112462"/>
                </a:lnTo>
                <a:lnTo>
                  <a:pt x="176554" y="58383"/>
                </a:lnTo>
                <a:lnTo>
                  <a:pt x="178145" y="7485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6AF969-4CED-49D8-B659-62FE95FDCD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144" r="15141"/>
          <a:stretch/>
        </p:blipFill>
        <p:spPr>
          <a:xfrm>
            <a:off x="7998781" y="10"/>
            <a:ext cx="4193221" cy="3532170"/>
          </a:xfrm>
          <a:custGeom>
            <a:avLst/>
            <a:gdLst>
              <a:gd name="connsiteX0" fmla="*/ 176695 w 4232421"/>
              <a:gd name="connsiteY0" fmla="*/ 0 h 3429000"/>
              <a:gd name="connsiteX1" fmla="*/ 4232421 w 4232421"/>
              <a:gd name="connsiteY1" fmla="*/ 0 h 3429000"/>
              <a:gd name="connsiteX2" fmla="*/ 4232421 w 4232421"/>
              <a:gd name="connsiteY2" fmla="*/ 2741963 h 3429000"/>
              <a:gd name="connsiteX3" fmla="*/ 4230819 w 4232421"/>
              <a:gd name="connsiteY3" fmla="*/ 2742965 h 3429000"/>
              <a:gd name="connsiteX4" fmla="*/ 4189566 w 4232421"/>
              <a:gd name="connsiteY4" fmla="*/ 2761300 h 3429000"/>
              <a:gd name="connsiteX5" fmla="*/ 4145256 w 4232421"/>
              <a:gd name="connsiteY5" fmla="*/ 2776579 h 3429000"/>
              <a:gd name="connsiteX6" fmla="*/ 4100946 w 4232421"/>
              <a:gd name="connsiteY6" fmla="*/ 2790330 h 3429000"/>
              <a:gd name="connsiteX7" fmla="*/ 4053581 w 4232421"/>
              <a:gd name="connsiteY7" fmla="*/ 2802553 h 3429000"/>
              <a:gd name="connsiteX8" fmla="*/ 4007741 w 4232421"/>
              <a:gd name="connsiteY8" fmla="*/ 2814777 h 3429000"/>
              <a:gd name="connsiteX9" fmla="*/ 3961906 w 4232421"/>
              <a:gd name="connsiteY9" fmla="*/ 2828531 h 3429000"/>
              <a:gd name="connsiteX10" fmla="*/ 3917596 w 4232421"/>
              <a:gd name="connsiteY10" fmla="*/ 2843809 h 3429000"/>
              <a:gd name="connsiteX11" fmla="*/ 3876343 w 4232421"/>
              <a:gd name="connsiteY11" fmla="*/ 2862145 h 3429000"/>
              <a:gd name="connsiteX12" fmla="*/ 3838145 w 4232421"/>
              <a:gd name="connsiteY12" fmla="*/ 2883535 h 3429000"/>
              <a:gd name="connsiteX13" fmla="*/ 3804531 w 4232421"/>
              <a:gd name="connsiteY13" fmla="*/ 2911037 h 3429000"/>
              <a:gd name="connsiteX14" fmla="*/ 3769387 w 4232421"/>
              <a:gd name="connsiteY14" fmla="*/ 2941596 h 3429000"/>
              <a:gd name="connsiteX15" fmla="*/ 3738828 w 4232421"/>
              <a:gd name="connsiteY15" fmla="*/ 2976737 h 3429000"/>
              <a:gd name="connsiteX16" fmla="*/ 3709798 w 4232421"/>
              <a:gd name="connsiteY16" fmla="*/ 3013408 h 3429000"/>
              <a:gd name="connsiteX17" fmla="*/ 3680767 w 4232421"/>
              <a:gd name="connsiteY17" fmla="*/ 3051604 h 3429000"/>
              <a:gd name="connsiteX18" fmla="*/ 3651737 w 4232421"/>
              <a:gd name="connsiteY18" fmla="*/ 3089802 h 3429000"/>
              <a:gd name="connsiteX19" fmla="*/ 3622708 w 4232421"/>
              <a:gd name="connsiteY19" fmla="*/ 3126473 h 3429000"/>
              <a:gd name="connsiteX20" fmla="*/ 3590619 w 4232421"/>
              <a:gd name="connsiteY20" fmla="*/ 3161614 h 3429000"/>
              <a:gd name="connsiteX21" fmla="*/ 3558532 w 4232421"/>
              <a:gd name="connsiteY21" fmla="*/ 3192174 h 3429000"/>
              <a:gd name="connsiteX22" fmla="*/ 3521864 w 4232421"/>
              <a:gd name="connsiteY22" fmla="*/ 3218148 h 3429000"/>
              <a:gd name="connsiteX23" fmla="*/ 3483665 w 4232421"/>
              <a:gd name="connsiteY23" fmla="*/ 3238011 h 3429000"/>
              <a:gd name="connsiteX24" fmla="*/ 3437828 w 4232421"/>
              <a:gd name="connsiteY24" fmla="*/ 3251762 h 3429000"/>
              <a:gd name="connsiteX25" fmla="*/ 3390461 w 4232421"/>
              <a:gd name="connsiteY25" fmla="*/ 3257874 h 3429000"/>
              <a:gd name="connsiteX26" fmla="*/ 3341569 w 4232421"/>
              <a:gd name="connsiteY26" fmla="*/ 3259401 h 3429000"/>
              <a:gd name="connsiteX27" fmla="*/ 3289619 w 4232421"/>
              <a:gd name="connsiteY27" fmla="*/ 3254819 h 3429000"/>
              <a:gd name="connsiteX28" fmla="*/ 3237670 w 4232421"/>
              <a:gd name="connsiteY28" fmla="*/ 3248707 h 3429000"/>
              <a:gd name="connsiteX29" fmla="*/ 3185721 w 4232421"/>
              <a:gd name="connsiteY29" fmla="*/ 3241066 h 3429000"/>
              <a:gd name="connsiteX30" fmla="*/ 3133771 w 4232421"/>
              <a:gd name="connsiteY30" fmla="*/ 3234956 h 3429000"/>
              <a:gd name="connsiteX31" fmla="*/ 3081822 w 4232421"/>
              <a:gd name="connsiteY31" fmla="*/ 3231899 h 3429000"/>
              <a:gd name="connsiteX32" fmla="*/ 3031400 w 4232421"/>
              <a:gd name="connsiteY32" fmla="*/ 3231899 h 3429000"/>
              <a:gd name="connsiteX33" fmla="*/ 2984035 w 4232421"/>
              <a:gd name="connsiteY33" fmla="*/ 3238011 h 3429000"/>
              <a:gd name="connsiteX34" fmla="*/ 2935140 w 4232421"/>
              <a:gd name="connsiteY34" fmla="*/ 3250235 h 3429000"/>
              <a:gd name="connsiteX35" fmla="*/ 2890830 w 4232421"/>
              <a:gd name="connsiteY35" fmla="*/ 3268570 h 3429000"/>
              <a:gd name="connsiteX36" fmla="*/ 2844995 w 4232421"/>
              <a:gd name="connsiteY36" fmla="*/ 3293018 h 3429000"/>
              <a:gd name="connsiteX37" fmla="*/ 2799158 w 4232421"/>
              <a:gd name="connsiteY37" fmla="*/ 3317465 h 3429000"/>
              <a:gd name="connsiteX38" fmla="*/ 2753317 w 4232421"/>
              <a:gd name="connsiteY38" fmla="*/ 3344964 h 3429000"/>
              <a:gd name="connsiteX39" fmla="*/ 2709007 w 4232421"/>
              <a:gd name="connsiteY39" fmla="*/ 3370942 h 3429000"/>
              <a:gd name="connsiteX40" fmla="*/ 2661643 w 4232421"/>
              <a:gd name="connsiteY40" fmla="*/ 3393859 h 3429000"/>
              <a:gd name="connsiteX41" fmla="*/ 2615805 w 4232421"/>
              <a:gd name="connsiteY41" fmla="*/ 3412195 h 3429000"/>
              <a:gd name="connsiteX42" fmla="*/ 2568440 w 4232421"/>
              <a:gd name="connsiteY42" fmla="*/ 3424418 h 3429000"/>
              <a:gd name="connsiteX43" fmla="*/ 2519548 w 4232421"/>
              <a:gd name="connsiteY43" fmla="*/ 3429000 h 3429000"/>
              <a:gd name="connsiteX44" fmla="*/ 2470653 w 4232421"/>
              <a:gd name="connsiteY44" fmla="*/ 3424418 h 3429000"/>
              <a:gd name="connsiteX45" fmla="*/ 2423286 w 4232421"/>
              <a:gd name="connsiteY45" fmla="*/ 3412195 h 3429000"/>
              <a:gd name="connsiteX46" fmla="*/ 2377451 w 4232421"/>
              <a:gd name="connsiteY46" fmla="*/ 3393859 h 3429000"/>
              <a:gd name="connsiteX47" fmla="*/ 2330084 w 4232421"/>
              <a:gd name="connsiteY47" fmla="*/ 3370942 h 3429000"/>
              <a:gd name="connsiteX48" fmla="*/ 2285773 w 4232421"/>
              <a:gd name="connsiteY48" fmla="*/ 3344964 h 3429000"/>
              <a:gd name="connsiteX49" fmla="*/ 2239936 w 4232421"/>
              <a:gd name="connsiteY49" fmla="*/ 3317465 h 3429000"/>
              <a:gd name="connsiteX50" fmla="*/ 2194099 w 4232421"/>
              <a:gd name="connsiteY50" fmla="*/ 3293018 h 3429000"/>
              <a:gd name="connsiteX51" fmla="*/ 2148261 w 4232421"/>
              <a:gd name="connsiteY51" fmla="*/ 3268570 h 3429000"/>
              <a:gd name="connsiteX52" fmla="*/ 2102426 w 4232421"/>
              <a:gd name="connsiteY52" fmla="*/ 3250235 h 3429000"/>
              <a:gd name="connsiteX53" fmla="*/ 2055059 w 4232421"/>
              <a:gd name="connsiteY53" fmla="*/ 3238011 h 3429000"/>
              <a:gd name="connsiteX54" fmla="*/ 2007691 w 4232421"/>
              <a:gd name="connsiteY54" fmla="*/ 3231899 h 3429000"/>
              <a:gd name="connsiteX55" fmla="*/ 1957269 w 4232421"/>
              <a:gd name="connsiteY55" fmla="*/ 3231899 h 3429000"/>
              <a:gd name="connsiteX56" fmla="*/ 1905320 w 4232421"/>
              <a:gd name="connsiteY56" fmla="*/ 3234956 h 3429000"/>
              <a:gd name="connsiteX57" fmla="*/ 1853373 w 4232421"/>
              <a:gd name="connsiteY57" fmla="*/ 3241066 h 3429000"/>
              <a:gd name="connsiteX58" fmla="*/ 1801421 w 4232421"/>
              <a:gd name="connsiteY58" fmla="*/ 3248707 h 3429000"/>
              <a:gd name="connsiteX59" fmla="*/ 1749472 w 4232421"/>
              <a:gd name="connsiteY59" fmla="*/ 3254819 h 3429000"/>
              <a:gd name="connsiteX60" fmla="*/ 1697523 w 4232421"/>
              <a:gd name="connsiteY60" fmla="*/ 3259401 h 3429000"/>
              <a:gd name="connsiteX61" fmla="*/ 1648630 w 4232421"/>
              <a:gd name="connsiteY61" fmla="*/ 3257874 h 3429000"/>
              <a:gd name="connsiteX62" fmla="*/ 1601266 w 4232421"/>
              <a:gd name="connsiteY62" fmla="*/ 3251762 h 3429000"/>
              <a:gd name="connsiteX63" fmla="*/ 1555428 w 4232421"/>
              <a:gd name="connsiteY63" fmla="*/ 3238011 h 3429000"/>
              <a:gd name="connsiteX64" fmla="*/ 1517230 w 4232421"/>
              <a:gd name="connsiteY64" fmla="*/ 3218148 h 3429000"/>
              <a:gd name="connsiteX65" fmla="*/ 1480559 w 4232421"/>
              <a:gd name="connsiteY65" fmla="*/ 3192174 h 3429000"/>
              <a:gd name="connsiteX66" fmla="*/ 1448472 w 4232421"/>
              <a:gd name="connsiteY66" fmla="*/ 3161614 h 3429000"/>
              <a:gd name="connsiteX67" fmla="*/ 1416386 w 4232421"/>
              <a:gd name="connsiteY67" fmla="*/ 3126473 h 3429000"/>
              <a:gd name="connsiteX68" fmla="*/ 1387354 w 4232421"/>
              <a:gd name="connsiteY68" fmla="*/ 3089802 h 3429000"/>
              <a:gd name="connsiteX69" fmla="*/ 1358325 w 4232421"/>
              <a:gd name="connsiteY69" fmla="*/ 3051604 h 3429000"/>
              <a:gd name="connsiteX70" fmla="*/ 1329295 w 4232421"/>
              <a:gd name="connsiteY70" fmla="*/ 3013408 h 3429000"/>
              <a:gd name="connsiteX71" fmla="*/ 1300263 w 4232421"/>
              <a:gd name="connsiteY71" fmla="*/ 2976737 h 3429000"/>
              <a:gd name="connsiteX72" fmla="*/ 1269704 w 4232421"/>
              <a:gd name="connsiteY72" fmla="*/ 2941596 h 3429000"/>
              <a:gd name="connsiteX73" fmla="*/ 1234563 w 4232421"/>
              <a:gd name="connsiteY73" fmla="*/ 2911037 h 3429000"/>
              <a:gd name="connsiteX74" fmla="*/ 1200949 w 4232421"/>
              <a:gd name="connsiteY74" fmla="*/ 2883535 h 3429000"/>
              <a:gd name="connsiteX75" fmla="*/ 1162751 w 4232421"/>
              <a:gd name="connsiteY75" fmla="*/ 2862145 h 3429000"/>
              <a:gd name="connsiteX76" fmla="*/ 1121495 w 4232421"/>
              <a:gd name="connsiteY76" fmla="*/ 2843809 h 3429000"/>
              <a:gd name="connsiteX77" fmla="*/ 1077188 w 4232421"/>
              <a:gd name="connsiteY77" fmla="*/ 2828531 h 3429000"/>
              <a:gd name="connsiteX78" fmla="*/ 1031348 w 4232421"/>
              <a:gd name="connsiteY78" fmla="*/ 2814777 h 3429000"/>
              <a:gd name="connsiteX79" fmla="*/ 985513 w 4232421"/>
              <a:gd name="connsiteY79" fmla="*/ 2802553 h 3429000"/>
              <a:gd name="connsiteX80" fmla="*/ 938145 w 4232421"/>
              <a:gd name="connsiteY80" fmla="*/ 2790330 h 3429000"/>
              <a:gd name="connsiteX81" fmla="*/ 893838 w 4232421"/>
              <a:gd name="connsiteY81" fmla="*/ 2776579 h 3429000"/>
              <a:gd name="connsiteX82" fmla="*/ 849525 w 4232421"/>
              <a:gd name="connsiteY82" fmla="*/ 2761300 h 3429000"/>
              <a:gd name="connsiteX83" fmla="*/ 808275 w 4232421"/>
              <a:gd name="connsiteY83" fmla="*/ 2742965 h 3429000"/>
              <a:gd name="connsiteX84" fmla="*/ 771601 w 4232421"/>
              <a:gd name="connsiteY84" fmla="*/ 2720045 h 3429000"/>
              <a:gd name="connsiteX85" fmla="*/ 737987 w 4232421"/>
              <a:gd name="connsiteY85" fmla="*/ 2692543 h 3429000"/>
              <a:gd name="connsiteX86" fmla="*/ 710485 w 4232421"/>
              <a:gd name="connsiteY86" fmla="*/ 2658929 h 3429000"/>
              <a:gd name="connsiteX87" fmla="*/ 687568 w 4232421"/>
              <a:gd name="connsiteY87" fmla="*/ 2622258 h 3429000"/>
              <a:gd name="connsiteX88" fmla="*/ 669232 w 4232421"/>
              <a:gd name="connsiteY88" fmla="*/ 2581005 h 3429000"/>
              <a:gd name="connsiteX89" fmla="*/ 653954 w 4232421"/>
              <a:gd name="connsiteY89" fmla="*/ 2536695 h 3429000"/>
              <a:gd name="connsiteX90" fmla="*/ 640203 w 4232421"/>
              <a:gd name="connsiteY90" fmla="*/ 2492387 h 3429000"/>
              <a:gd name="connsiteX91" fmla="*/ 627979 w 4232421"/>
              <a:gd name="connsiteY91" fmla="*/ 2445020 h 3429000"/>
              <a:gd name="connsiteX92" fmla="*/ 615753 w 4232421"/>
              <a:gd name="connsiteY92" fmla="*/ 2399185 h 3429000"/>
              <a:gd name="connsiteX93" fmla="*/ 602002 w 4232421"/>
              <a:gd name="connsiteY93" fmla="*/ 2353345 h 3429000"/>
              <a:gd name="connsiteX94" fmla="*/ 586724 w 4232421"/>
              <a:gd name="connsiteY94" fmla="*/ 2309035 h 3429000"/>
              <a:gd name="connsiteX95" fmla="*/ 568388 w 4232421"/>
              <a:gd name="connsiteY95" fmla="*/ 2267782 h 3429000"/>
              <a:gd name="connsiteX96" fmla="*/ 546998 w 4232421"/>
              <a:gd name="connsiteY96" fmla="*/ 2229583 h 3429000"/>
              <a:gd name="connsiteX97" fmla="*/ 519496 w 4232421"/>
              <a:gd name="connsiteY97" fmla="*/ 2195970 h 3429000"/>
              <a:gd name="connsiteX98" fmla="*/ 488937 w 4232421"/>
              <a:gd name="connsiteY98" fmla="*/ 2160826 h 3429000"/>
              <a:gd name="connsiteX99" fmla="*/ 453796 w 4232421"/>
              <a:gd name="connsiteY99" fmla="*/ 2130269 h 3429000"/>
              <a:gd name="connsiteX100" fmla="*/ 415595 w 4232421"/>
              <a:gd name="connsiteY100" fmla="*/ 2101240 h 3429000"/>
              <a:gd name="connsiteX101" fmla="*/ 377399 w 4232421"/>
              <a:gd name="connsiteY101" fmla="*/ 2072208 h 3429000"/>
              <a:gd name="connsiteX102" fmla="*/ 339201 w 4232421"/>
              <a:gd name="connsiteY102" fmla="*/ 2043179 h 3429000"/>
              <a:gd name="connsiteX103" fmla="*/ 302530 w 4232421"/>
              <a:gd name="connsiteY103" fmla="*/ 2014147 h 3429000"/>
              <a:gd name="connsiteX104" fmla="*/ 267389 w 4232421"/>
              <a:gd name="connsiteY104" fmla="*/ 1982060 h 3429000"/>
              <a:gd name="connsiteX105" fmla="*/ 236829 w 4232421"/>
              <a:gd name="connsiteY105" fmla="*/ 1949976 h 3429000"/>
              <a:gd name="connsiteX106" fmla="*/ 210855 w 4232421"/>
              <a:gd name="connsiteY106" fmla="*/ 1913305 h 3429000"/>
              <a:gd name="connsiteX107" fmla="*/ 190992 w 4232421"/>
              <a:gd name="connsiteY107" fmla="*/ 1875107 h 3429000"/>
              <a:gd name="connsiteX108" fmla="*/ 177241 w 4232421"/>
              <a:gd name="connsiteY108" fmla="*/ 1829269 h 3429000"/>
              <a:gd name="connsiteX109" fmla="*/ 171129 w 4232421"/>
              <a:gd name="connsiteY109" fmla="*/ 1781905 h 3429000"/>
              <a:gd name="connsiteX110" fmla="*/ 169599 w 4232421"/>
              <a:gd name="connsiteY110" fmla="*/ 1733010 h 3429000"/>
              <a:gd name="connsiteX111" fmla="*/ 174184 w 4232421"/>
              <a:gd name="connsiteY111" fmla="*/ 1681060 h 3429000"/>
              <a:gd name="connsiteX112" fmla="*/ 180296 w 4232421"/>
              <a:gd name="connsiteY112" fmla="*/ 1629111 h 3429000"/>
              <a:gd name="connsiteX113" fmla="*/ 187935 w 4232421"/>
              <a:gd name="connsiteY113" fmla="*/ 1577162 h 3429000"/>
              <a:gd name="connsiteX114" fmla="*/ 194049 w 4232421"/>
              <a:gd name="connsiteY114" fmla="*/ 1525212 h 3429000"/>
              <a:gd name="connsiteX115" fmla="*/ 197104 w 4232421"/>
              <a:gd name="connsiteY115" fmla="*/ 1473263 h 3429000"/>
              <a:gd name="connsiteX116" fmla="*/ 197104 w 4232421"/>
              <a:gd name="connsiteY116" fmla="*/ 1422841 h 3429000"/>
              <a:gd name="connsiteX117" fmla="*/ 190992 w 4232421"/>
              <a:gd name="connsiteY117" fmla="*/ 1375479 h 3429000"/>
              <a:gd name="connsiteX118" fmla="*/ 178768 w 4232421"/>
              <a:gd name="connsiteY118" fmla="*/ 1328111 h 3429000"/>
              <a:gd name="connsiteX119" fmla="*/ 160433 w 4232421"/>
              <a:gd name="connsiteY119" fmla="*/ 1283801 h 3429000"/>
              <a:gd name="connsiteX120" fmla="*/ 137515 w 4232421"/>
              <a:gd name="connsiteY120" fmla="*/ 1237964 h 3429000"/>
              <a:gd name="connsiteX121" fmla="*/ 111538 w 4232421"/>
              <a:gd name="connsiteY121" fmla="*/ 1192129 h 3429000"/>
              <a:gd name="connsiteX122" fmla="*/ 84039 w 4232421"/>
              <a:gd name="connsiteY122" fmla="*/ 1146289 h 3429000"/>
              <a:gd name="connsiteX123" fmla="*/ 58064 w 4232421"/>
              <a:gd name="connsiteY123" fmla="*/ 1101978 h 3429000"/>
              <a:gd name="connsiteX124" fmla="*/ 35144 w 4232421"/>
              <a:gd name="connsiteY124" fmla="*/ 1054614 h 3429000"/>
              <a:gd name="connsiteX125" fmla="*/ 16808 w 4232421"/>
              <a:gd name="connsiteY125" fmla="*/ 1008776 h 3429000"/>
              <a:gd name="connsiteX126" fmla="*/ 4585 w 4232421"/>
              <a:gd name="connsiteY126" fmla="*/ 961409 h 3429000"/>
              <a:gd name="connsiteX127" fmla="*/ 0 w 4232421"/>
              <a:gd name="connsiteY127" fmla="*/ 912517 h 3429000"/>
              <a:gd name="connsiteX128" fmla="*/ 4585 w 4232421"/>
              <a:gd name="connsiteY128" fmla="*/ 863625 h 3429000"/>
              <a:gd name="connsiteX129" fmla="*/ 16808 w 4232421"/>
              <a:gd name="connsiteY129" fmla="*/ 816260 h 3429000"/>
              <a:gd name="connsiteX130" fmla="*/ 35144 w 4232421"/>
              <a:gd name="connsiteY130" fmla="*/ 770420 h 3429000"/>
              <a:gd name="connsiteX131" fmla="*/ 58064 w 4232421"/>
              <a:gd name="connsiteY131" fmla="*/ 723055 h 3429000"/>
              <a:gd name="connsiteX132" fmla="*/ 84039 w 4232421"/>
              <a:gd name="connsiteY132" fmla="*/ 678745 h 3429000"/>
              <a:gd name="connsiteX133" fmla="*/ 111538 w 4232421"/>
              <a:gd name="connsiteY133" fmla="*/ 632910 h 3429000"/>
              <a:gd name="connsiteX134" fmla="*/ 137515 w 4232421"/>
              <a:gd name="connsiteY134" fmla="*/ 587070 h 3429000"/>
              <a:gd name="connsiteX135" fmla="*/ 160433 w 4232421"/>
              <a:gd name="connsiteY135" fmla="*/ 541232 h 3429000"/>
              <a:gd name="connsiteX136" fmla="*/ 178768 w 4232421"/>
              <a:gd name="connsiteY136" fmla="*/ 496922 h 3429000"/>
              <a:gd name="connsiteX137" fmla="*/ 190992 w 4232421"/>
              <a:gd name="connsiteY137" fmla="*/ 449557 h 3429000"/>
              <a:gd name="connsiteX138" fmla="*/ 197104 w 4232421"/>
              <a:gd name="connsiteY138" fmla="*/ 402192 h 3429000"/>
              <a:gd name="connsiteX139" fmla="*/ 197104 w 4232421"/>
              <a:gd name="connsiteY139" fmla="*/ 351770 h 3429000"/>
              <a:gd name="connsiteX140" fmla="*/ 194049 w 4232421"/>
              <a:gd name="connsiteY140" fmla="*/ 299821 h 3429000"/>
              <a:gd name="connsiteX141" fmla="*/ 187935 w 4232421"/>
              <a:gd name="connsiteY141" fmla="*/ 247872 h 3429000"/>
              <a:gd name="connsiteX142" fmla="*/ 180296 w 4232421"/>
              <a:gd name="connsiteY142" fmla="*/ 195922 h 3429000"/>
              <a:gd name="connsiteX143" fmla="*/ 174184 w 4232421"/>
              <a:gd name="connsiteY143" fmla="*/ 143973 h 3429000"/>
              <a:gd name="connsiteX144" fmla="*/ 169599 w 4232421"/>
              <a:gd name="connsiteY144" fmla="*/ 92024 h 3429000"/>
              <a:gd name="connsiteX145" fmla="*/ 171129 w 4232421"/>
              <a:gd name="connsiteY145" fmla="*/ 43131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232421" h="3429000">
                <a:moveTo>
                  <a:pt x="176695" y="0"/>
                </a:moveTo>
                <a:lnTo>
                  <a:pt x="4232421" y="0"/>
                </a:lnTo>
                <a:lnTo>
                  <a:pt x="4232421" y="2741963"/>
                </a:lnTo>
                <a:lnTo>
                  <a:pt x="4230819" y="2742965"/>
                </a:lnTo>
                <a:lnTo>
                  <a:pt x="4189566" y="2761300"/>
                </a:lnTo>
                <a:lnTo>
                  <a:pt x="4145256" y="2776579"/>
                </a:lnTo>
                <a:lnTo>
                  <a:pt x="4100946" y="2790330"/>
                </a:lnTo>
                <a:lnTo>
                  <a:pt x="4053581" y="2802553"/>
                </a:lnTo>
                <a:lnTo>
                  <a:pt x="4007741" y="2814777"/>
                </a:lnTo>
                <a:lnTo>
                  <a:pt x="3961906" y="2828531"/>
                </a:lnTo>
                <a:lnTo>
                  <a:pt x="3917596" y="2843809"/>
                </a:lnTo>
                <a:lnTo>
                  <a:pt x="3876343" y="2862145"/>
                </a:lnTo>
                <a:lnTo>
                  <a:pt x="3838145" y="2883535"/>
                </a:lnTo>
                <a:lnTo>
                  <a:pt x="3804531" y="2911037"/>
                </a:lnTo>
                <a:lnTo>
                  <a:pt x="3769387" y="2941596"/>
                </a:lnTo>
                <a:lnTo>
                  <a:pt x="3738828" y="2976737"/>
                </a:lnTo>
                <a:lnTo>
                  <a:pt x="3709798" y="3013408"/>
                </a:lnTo>
                <a:lnTo>
                  <a:pt x="3680767" y="3051604"/>
                </a:lnTo>
                <a:lnTo>
                  <a:pt x="3651737" y="3089802"/>
                </a:lnTo>
                <a:lnTo>
                  <a:pt x="3622708" y="3126473"/>
                </a:lnTo>
                <a:lnTo>
                  <a:pt x="3590619" y="3161614"/>
                </a:lnTo>
                <a:lnTo>
                  <a:pt x="3558532" y="3192174"/>
                </a:lnTo>
                <a:lnTo>
                  <a:pt x="3521864" y="3218148"/>
                </a:lnTo>
                <a:lnTo>
                  <a:pt x="3483665" y="3238011"/>
                </a:lnTo>
                <a:lnTo>
                  <a:pt x="3437828" y="3251762"/>
                </a:lnTo>
                <a:lnTo>
                  <a:pt x="3390461" y="3257874"/>
                </a:lnTo>
                <a:lnTo>
                  <a:pt x="3341569" y="3259401"/>
                </a:lnTo>
                <a:lnTo>
                  <a:pt x="3289619" y="3254819"/>
                </a:lnTo>
                <a:lnTo>
                  <a:pt x="3237670" y="3248707"/>
                </a:lnTo>
                <a:lnTo>
                  <a:pt x="3185721" y="3241066"/>
                </a:lnTo>
                <a:lnTo>
                  <a:pt x="3133771" y="3234956"/>
                </a:lnTo>
                <a:lnTo>
                  <a:pt x="3081822" y="3231899"/>
                </a:lnTo>
                <a:lnTo>
                  <a:pt x="3031400" y="3231899"/>
                </a:lnTo>
                <a:lnTo>
                  <a:pt x="2984035" y="3238011"/>
                </a:lnTo>
                <a:lnTo>
                  <a:pt x="2935140" y="3250235"/>
                </a:lnTo>
                <a:lnTo>
                  <a:pt x="2890830" y="3268570"/>
                </a:lnTo>
                <a:lnTo>
                  <a:pt x="2844995" y="3293018"/>
                </a:lnTo>
                <a:lnTo>
                  <a:pt x="2799158" y="3317465"/>
                </a:lnTo>
                <a:lnTo>
                  <a:pt x="2753317" y="3344964"/>
                </a:lnTo>
                <a:lnTo>
                  <a:pt x="2709007" y="3370942"/>
                </a:lnTo>
                <a:lnTo>
                  <a:pt x="2661643" y="3393859"/>
                </a:lnTo>
                <a:lnTo>
                  <a:pt x="2615805" y="3412195"/>
                </a:lnTo>
                <a:lnTo>
                  <a:pt x="2568440" y="3424418"/>
                </a:lnTo>
                <a:lnTo>
                  <a:pt x="2519548" y="3429000"/>
                </a:lnTo>
                <a:lnTo>
                  <a:pt x="2470653" y="3424418"/>
                </a:lnTo>
                <a:lnTo>
                  <a:pt x="2423286" y="3412195"/>
                </a:lnTo>
                <a:lnTo>
                  <a:pt x="2377451" y="3393859"/>
                </a:lnTo>
                <a:lnTo>
                  <a:pt x="2330084" y="3370942"/>
                </a:lnTo>
                <a:lnTo>
                  <a:pt x="2285773" y="3344964"/>
                </a:lnTo>
                <a:lnTo>
                  <a:pt x="2239936" y="3317465"/>
                </a:lnTo>
                <a:lnTo>
                  <a:pt x="2194099" y="3293018"/>
                </a:lnTo>
                <a:lnTo>
                  <a:pt x="2148261" y="3268570"/>
                </a:lnTo>
                <a:lnTo>
                  <a:pt x="2102426" y="3250235"/>
                </a:lnTo>
                <a:lnTo>
                  <a:pt x="2055059" y="3238011"/>
                </a:lnTo>
                <a:lnTo>
                  <a:pt x="2007691" y="3231899"/>
                </a:lnTo>
                <a:lnTo>
                  <a:pt x="1957269" y="3231899"/>
                </a:lnTo>
                <a:lnTo>
                  <a:pt x="1905320" y="3234956"/>
                </a:lnTo>
                <a:lnTo>
                  <a:pt x="1853373" y="3241066"/>
                </a:lnTo>
                <a:lnTo>
                  <a:pt x="1801421" y="3248707"/>
                </a:lnTo>
                <a:lnTo>
                  <a:pt x="1749472" y="3254819"/>
                </a:lnTo>
                <a:lnTo>
                  <a:pt x="1697523" y="3259401"/>
                </a:lnTo>
                <a:lnTo>
                  <a:pt x="1648630" y="3257874"/>
                </a:lnTo>
                <a:lnTo>
                  <a:pt x="1601266" y="3251762"/>
                </a:lnTo>
                <a:lnTo>
                  <a:pt x="1555428" y="3238011"/>
                </a:lnTo>
                <a:lnTo>
                  <a:pt x="1517230" y="3218148"/>
                </a:lnTo>
                <a:lnTo>
                  <a:pt x="1480559" y="3192174"/>
                </a:lnTo>
                <a:lnTo>
                  <a:pt x="1448472" y="3161614"/>
                </a:lnTo>
                <a:lnTo>
                  <a:pt x="1416386" y="3126473"/>
                </a:lnTo>
                <a:lnTo>
                  <a:pt x="1387354" y="3089802"/>
                </a:lnTo>
                <a:lnTo>
                  <a:pt x="1358325" y="3051604"/>
                </a:lnTo>
                <a:lnTo>
                  <a:pt x="1329295" y="3013408"/>
                </a:lnTo>
                <a:lnTo>
                  <a:pt x="1300263" y="2976737"/>
                </a:lnTo>
                <a:lnTo>
                  <a:pt x="1269704" y="2941596"/>
                </a:lnTo>
                <a:lnTo>
                  <a:pt x="1234563" y="2911037"/>
                </a:lnTo>
                <a:lnTo>
                  <a:pt x="1200949" y="2883535"/>
                </a:lnTo>
                <a:lnTo>
                  <a:pt x="1162751" y="2862145"/>
                </a:lnTo>
                <a:lnTo>
                  <a:pt x="1121495" y="2843809"/>
                </a:lnTo>
                <a:lnTo>
                  <a:pt x="1077188" y="2828531"/>
                </a:lnTo>
                <a:lnTo>
                  <a:pt x="1031348" y="2814777"/>
                </a:lnTo>
                <a:lnTo>
                  <a:pt x="985513" y="2802553"/>
                </a:lnTo>
                <a:lnTo>
                  <a:pt x="938145" y="2790330"/>
                </a:lnTo>
                <a:lnTo>
                  <a:pt x="893838" y="2776579"/>
                </a:lnTo>
                <a:lnTo>
                  <a:pt x="849525" y="2761300"/>
                </a:lnTo>
                <a:lnTo>
                  <a:pt x="808275" y="2742965"/>
                </a:lnTo>
                <a:lnTo>
                  <a:pt x="771601" y="2720045"/>
                </a:lnTo>
                <a:lnTo>
                  <a:pt x="737987" y="2692543"/>
                </a:lnTo>
                <a:lnTo>
                  <a:pt x="710485" y="2658929"/>
                </a:lnTo>
                <a:lnTo>
                  <a:pt x="687568" y="2622258"/>
                </a:lnTo>
                <a:lnTo>
                  <a:pt x="669232" y="2581005"/>
                </a:lnTo>
                <a:lnTo>
                  <a:pt x="653954" y="2536695"/>
                </a:lnTo>
                <a:lnTo>
                  <a:pt x="640203" y="2492387"/>
                </a:lnTo>
                <a:lnTo>
                  <a:pt x="627979" y="2445020"/>
                </a:lnTo>
                <a:lnTo>
                  <a:pt x="615753" y="2399185"/>
                </a:lnTo>
                <a:lnTo>
                  <a:pt x="602002" y="2353345"/>
                </a:lnTo>
                <a:lnTo>
                  <a:pt x="586724" y="2309035"/>
                </a:lnTo>
                <a:lnTo>
                  <a:pt x="568388" y="2267782"/>
                </a:lnTo>
                <a:lnTo>
                  <a:pt x="546998" y="2229583"/>
                </a:lnTo>
                <a:lnTo>
                  <a:pt x="519496" y="2195970"/>
                </a:lnTo>
                <a:lnTo>
                  <a:pt x="488937" y="2160826"/>
                </a:lnTo>
                <a:lnTo>
                  <a:pt x="453796" y="2130269"/>
                </a:lnTo>
                <a:lnTo>
                  <a:pt x="415595" y="2101240"/>
                </a:lnTo>
                <a:lnTo>
                  <a:pt x="377399" y="2072208"/>
                </a:lnTo>
                <a:lnTo>
                  <a:pt x="339201" y="2043179"/>
                </a:lnTo>
                <a:lnTo>
                  <a:pt x="302530" y="2014147"/>
                </a:lnTo>
                <a:lnTo>
                  <a:pt x="267389" y="1982060"/>
                </a:lnTo>
                <a:lnTo>
                  <a:pt x="236829" y="1949976"/>
                </a:lnTo>
                <a:lnTo>
                  <a:pt x="210855" y="1913305"/>
                </a:lnTo>
                <a:lnTo>
                  <a:pt x="190992" y="1875107"/>
                </a:lnTo>
                <a:lnTo>
                  <a:pt x="177241" y="1829269"/>
                </a:lnTo>
                <a:lnTo>
                  <a:pt x="171129" y="1781905"/>
                </a:lnTo>
                <a:lnTo>
                  <a:pt x="169599" y="1733010"/>
                </a:lnTo>
                <a:lnTo>
                  <a:pt x="174184" y="1681060"/>
                </a:lnTo>
                <a:lnTo>
                  <a:pt x="180296" y="1629111"/>
                </a:lnTo>
                <a:lnTo>
                  <a:pt x="187935" y="1577162"/>
                </a:lnTo>
                <a:lnTo>
                  <a:pt x="194049" y="1525212"/>
                </a:lnTo>
                <a:lnTo>
                  <a:pt x="197104" y="1473263"/>
                </a:lnTo>
                <a:lnTo>
                  <a:pt x="197104" y="1422841"/>
                </a:lnTo>
                <a:lnTo>
                  <a:pt x="190992" y="1375479"/>
                </a:lnTo>
                <a:lnTo>
                  <a:pt x="178768" y="1328111"/>
                </a:lnTo>
                <a:lnTo>
                  <a:pt x="160433" y="1283801"/>
                </a:lnTo>
                <a:lnTo>
                  <a:pt x="137515" y="1237964"/>
                </a:lnTo>
                <a:lnTo>
                  <a:pt x="111538" y="1192129"/>
                </a:lnTo>
                <a:lnTo>
                  <a:pt x="84039" y="1146289"/>
                </a:lnTo>
                <a:lnTo>
                  <a:pt x="58064" y="1101978"/>
                </a:lnTo>
                <a:lnTo>
                  <a:pt x="35144" y="1054614"/>
                </a:lnTo>
                <a:lnTo>
                  <a:pt x="16808" y="1008776"/>
                </a:lnTo>
                <a:lnTo>
                  <a:pt x="4585" y="961409"/>
                </a:lnTo>
                <a:lnTo>
                  <a:pt x="0" y="912517"/>
                </a:lnTo>
                <a:lnTo>
                  <a:pt x="4585" y="863625"/>
                </a:lnTo>
                <a:lnTo>
                  <a:pt x="16808" y="816260"/>
                </a:lnTo>
                <a:lnTo>
                  <a:pt x="35144" y="770420"/>
                </a:lnTo>
                <a:lnTo>
                  <a:pt x="58064" y="723055"/>
                </a:lnTo>
                <a:lnTo>
                  <a:pt x="84039" y="678745"/>
                </a:lnTo>
                <a:lnTo>
                  <a:pt x="111538" y="632910"/>
                </a:lnTo>
                <a:lnTo>
                  <a:pt x="137515" y="587070"/>
                </a:lnTo>
                <a:lnTo>
                  <a:pt x="160433" y="541232"/>
                </a:lnTo>
                <a:lnTo>
                  <a:pt x="178768" y="496922"/>
                </a:lnTo>
                <a:lnTo>
                  <a:pt x="190992" y="449557"/>
                </a:lnTo>
                <a:lnTo>
                  <a:pt x="197104" y="402192"/>
                </a:lnTo>
                <a:lnTo>
                  <a:pt x="197104" y="351770"/>
                </a:lnTo>
                <a:lnTo>
                  <a:pt x="194049" y="299821"/>
                </a:lnTo>
                <a:lnTo>
                  <a:pt x="187935" y="247872"/>
                </a:lnTo>
                <a:lnTo>
                  <a:pt x="180296" y="195922"/>
                </a:lnTo>
                <a:lnTo>
                  <a:pt x="174184" y="143973"/>
                </a:lnTo>
                <a:lnTo>
                  <a:pt x="169599" y="92024"/>
                </a:lnTo>
                <a:lnTo>
                  <a:pt x="171129" y="43131"/>
                </a:lnTo>
                <a:close/>
              </a:path>
            </a:pathLst>
          </a:custGeom>
        </p:spPr>
      </p:pic>
      <p:sp>
        <p:nvSpPr>
          <p:cNvPr id="1031" name="Freeform: Shape 76">
            <a:extLst>
              <a:ext uri="{FF2B5EF4-FFF2-40B4-BE49-F238E27FC236}">
                <a16:creationId xmlns:a16="http://schemas.microsoft.com/office/drawing/2014/main" id="{6F4E094D-2FC9-46CE-8205-CFF6D52B1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2017" y="3754146"/>
            <a:ext cx="3309983" cy="3103853"/>
          </a:xfrm>
          <a:custGeom>
            <a:avLst/>
            <a:gdLst>
              <a:gd name="connsiteX0" fmla="*/ 2022059 w 3309983"/>
              <a:gd name="connsiteY0" fmla="*/ 0 h 3103853"/>
              <a:gd name="connsiteX1" fmla="*/ 2061297 w 3309983"/>
              <a:gd name="connsiteY1" fmla="*/ 3678 h 3103853"/>
              <a:gd name="connsiteX2" fmla="*/ 2099311 w 3309983"/>
              <a:gd name="connsiteY2" fmla="*/ 13488 h 3103853"/>
              <a:gd name="connsiteX3" fmla="*/ 2136099 w 3309983"/>
              <a:gd name="connsiteY3" fmla="*/ 28203 h 3103853"/>
              <a:gd name="connsiteX4" fmla="*/ 2174111 w 3309983"/>
              <a:gd name="connsiteY4" fmla="*/ 46597 h 3103853"/>
              <a:gd name="connsiteX5" fmla="*/ 2209672 w 3309983"/>
              <a:gd name="connsiteY5" fmla="*/ 67443 h 3103853"/>
              <a:gd name="connsiteX6" fmla="*/ 2246460 w 3309983"/>
              <a:gd name="connsiteY6" fmla="*/ 89515 h 3103853"/>
              <a:gd name="connsiteX7" fmla="*/ 2283247 w 3309983"/>
              <a:gd name="connsiteY7" fmla="*/ 109134 h 3103853"/>
              <a:gd name="connsiteX8" fmla="*/ 2320033 w 3309983"/>
              <a:gd name="connsiteY8" fmla="*/ 128755 h 3103853"/>
              <a:gd name="connsiteX9" fmla="*/ 2355594 w 3309983"/>
              <a:gd name="connsiteY9" fmla="*/ 143469 h 3103853"/>
              <a:gd name="connsiteX10" fmla="*/ 2394834 w 3309983"/>
              <a:gd name="connsiteY10" fmla="*/ 153279 h 3103853"/>
              <a:gd name="connsiteX11" fmla="*/ 2432846 w 3309983"/>
              <a:gd name="connsiteY11" fmla="*/ 158184 h 3103853"/>
              <a:gd name="connsiteX12" fmla="*/ 2473311 w 3309983"/>
              <a:gd name="connsiteY12" fmla="*/ 158184 h 3103853"/>
              <a:gd name="connsiteX13" fmla="*/ 2515004 w 3309983"/>
              <a:gd name="connsiteY13" fmla="*/ 155732 h 3103853"/>
              <a:gd name="connsiteX14" fmla="*/ 2556695 w 3309983"/>
              <a:gd name="connsiteY14" fmla="*/ 150827 h 3103853"/>
              <a:gd name="connsiteX15" fmla="*/ 2598388 w 3309983"/>
              <a:gd name="connsiteY15" fmla="*/ 144696 h 3103853"/>
              <a:gd name="connsiteX16" fmla="*/ 2640079 w 3309983"/>
              <a:gd name="connsiteY16" fmla="*/ 139791 h 3103853"/>
              <a:gd name="connsiteX17" fmla="*/ 2681772 w 3309983"/>
              <a:gd name="connsiteY17" fmla="*/ 136111 h 3103853"/>
              <a:gd name="connsiteX18" fmla="*/ 2721011 w 3309983"/>
              <a:gd name="connsiteY18" fmla="*/ 137338 h 3103853"/>
              <a:gd name="connsiteX19" fmla="*/ 2759024 w 3309983"/>
              <a:gd name="connsiteY19" fmla="*/ 142243 h 3103853"/>
              <a:gd name="connsiteX20" fmla="*/ 2795812 w 3309983"/>
              <a:gd name="connsiteY20" fmla="*/ 153279 h 3103853"/>
              <a:gd name="connsiteX21" fmla="*/ 2826468 w 3309983"/>
              <a:gd name="connsiteY21" fmla="*/ 169220 h 3103853"/>
              <a:gd name="connsiteX22" fmla="*/ 2855897 w 3309983"/>
              <a:gd name="connsiteY22" fmla="*/ 190066 h 3103853"/>
              <a:gd name="connsiteX23" fmla="*/ 2881648 w 3309983"/>
              <a:gd name="connsiteY23" fmla="*/ 214590 h 3103853"/>
              <a:gd name="connsiteX24" fmla="*/ 2907399 w 3309983"/>
              <a:gd name="connsiteY24" fmla="*/ 242793 h 3103853"/>
              <a:gd name="connsiteX25" fmla="*/ 2930697 w 3309983"/>
              <a:gd name="connsiteY25" fmla="*/ 272223 h 3103853"/>
              <a:gd name="connsiteX26" fmla="*/ 2953995 w 3309983"/>
              <a:gd name="connsiteY26" fmla="*/ 302879 h 3103853"/>
              <a:gd name="connsiteX27" fmla="*/ 2977294 w 3309983"/>
              <a:gd name="connsiteY27" fmla="*/ 333535 h 3103853"/>
              <a:gd name="connsiteX28" fmla="*/ 3000592 w 3309983"/>
              <a:gd name="connsiteY28" fmla="*/ 362964 h 3103853"/>
              <a:gd name="connsiteX29" fmla="*/ 3025118 w 3309983"/>
              <a:gd name="connsiteY29" fmla="*/ 391167 h 3103853"/>
              <a:gd name="connsiteX30" fmla="*/ 3053321 w 3309983"/>
              <a:gd name="connsiteY30" fmla="*/ 415693 h 3103853"/>
              <a:gd name="connsiteX31" fmla="*/ 3080299 w 3309983"/>
              <a:gd name="connsiteY31" fmla="*/ 437765 h 3103853"/>
              <a:gd name="connsiteX32" fmla="*/ 3110953 w 3309983"/>
              <a:gd name="connsiteY32" fmla="*/ 454931 h 3103853"/>
              <a:gd name="connsiteX33" fmla="*/ 3144062 w 3309983"/>
              <a:gd name="connsiteY33" fmla="*/ 469646 h 3103853"/>
              <a:gd name="connsiteX34" fmla="*/ 3179622 w 3309983"/>
              <a:gd name="connsiteY34" fmla="*/ 481908 h 3103853"/>
              <a:gd name="connsiteX35" fmla="*/ 3216409 w 3309983"/>
              <a:gd name="connsiteY35" fmla="*/ 492944 h 3103853"/>
              <a:gd name="connsiteX36" fmla="*/ 3253196 w 3309983"/>
              <a:gd name="connsiteY36" fmla="*/ 502755 h 3103853"/>
              <a:gd name="connsiteX37" fmla="*/ 3291210 w 3309983"/>
              <a:gd name="connsiteY37" fmla="*/ 512565 h 3103853"/>
              <a:gd name="connsiteX38" fmla="*/ 3309983 w 3309983"/>
              <a:gd name="connsiteY38" fmla="*/ 518391 h 3103853"/>
              <a:gd name="connsiteX39" fmla="*/ 3309983 w 3309983"/>
              <a:gd name="connsiteY39" fmla="*/ 3103853 h 3103853"/>
              <a:gd name="connsiteX40" fmla="*/ 454246 w 3309983"/>
              <a:gd name="connsiteY40" fmla="*/ 3103853 h 3103853"/>
              <a:gd name="connsiteX41" fmla="*/ 438991 w 3309983"/>
              <a:gd name="connsiteY41" fmla="*/ 3076613 h 3103853"/>
              <a:gd name="connsiteX42" fmla="*/ 416921 w 3309983"/>
              <a:gd name="connsiteY42" fmla="*/ 3049636 h 3103853"/>
              <a:gd name="connsiteX43" fmla="*/ 392395 w 3309983"/>
              <a:gd name="connsiteY43" fmla="*/ 3021432 h 3103853"/>
              <a:gd name="connsiteX44" fmla="*/ 364192 w 3309983"/>
              <a:gd name="connsiteY44" fmla="*/ 2996908 h 3103853"/>
              <a:gd name="connsiteX45" fmla="*/ 333535 w 3309983"/>
              <a:gd name="connsiteY45" fmla="*/ 2973610 h 3103853"/>
              <a:gd name="connsiteX46" fmla="*/ 302880 w 3309983"/>
              <a:gd name="connsiteY46" fmla="*/ 2950312 h 3103853"/>
              <a:gd name="connsiteX47" fmla="*/ 272224 w 3309983"/>
              <a:gd name="connsiteY47" fmla="*/ 2927014 h 3103853"/>
              <a:gd name="connsiteX48" fmla="*/ 242794 w 3309983"/>
              <a:gd name="connsiteY48" fmla="*/ 2903714 h 3103853"/>
              <a:gd name="connsiteX49" fmla="*/ 214591 w 3309983"/>
              <a:gd name="connsiteY49" fmla="*/ 2877964 h 3103853"/>
              <a:gd name="connsiteX50" fmla="*/ 190066 w 3309983"/>
              <a:gd name="connsiteY50" fmla="*/ 2852214 h 3103853"/>
              <a:gd name="connsiteX51" fmla="*/ 169221 w 3309983"/>
              <a:gd name="connsiteY51" fmla="*/ 2822783 h 3103853"/>
              <a:gd name="connsiteX52" fmla="*/ 153281 w 3309983"/>
              <a:gd name="connsiteY52" fmla="*/ 2792128 h 3103853"/>
              <a:gd name="connsiteX53" fmla="*/ 142244 w 3309983"/>
              <a:gd name="connsiteY53" fmla="*/ 2755342 h 3103853"/>
              <a:gd name="connsiteX54" fmla="*/ 137339 w 3309983"/>
              <a:gd name="connsiteY54" fmla="*/ 2717328 h 3103853"/>
              <a:gd name="connsiteX55" fmla="*/ 136112 w 3309983"/>
              <a:gd name="connsiteY55" fmla="*/ 2678088 h 3103853"/>
              <a:gd name="connsiteX56" fmla="*/ 139791 w 3309983"/>
              <a:gd name="connsiteY56" fmla="*/ 2636396 h 3103853"/>
              <a:gd name="connsiteX57" fmla="*/ 144696 w 3309983"/>
              <a:gd name="connsiteY57" fmla="*/ 2594705 h 3103853"/>
              <a:gd name="connsiteX58" fmla="*/ 150827 w 3309983"/>
              <a:gd name="connsiteY58" fmla="*/ 2553012 h 3103853"/>
              <a:gd name="connsiteX59" fmla="*/ 155732 w 3309983"/>
              <a:gd name="connsiteY59" fmla="*/ 2511321 h 3103853"/>
              <a:gd name="connsiteX60" fmla="*/ 158185 w 3309983"/>
              <a:gd name="connsiteY60" fmla="*/ 2469629 h 3103853"/>
              <a:gd name="connsiteX61" fmla="*/ 158185 w 3309983"/>
              <a:gd name="connsiteY61" fmla="*/ 2429163 h 3103853"/>
              <a:gd name="connsiteX62" fmla="*/ 153281 w 3309983"/>
              <a:gd name="connsiteY62" fmla="*/ 2391151 h 3103853"/>
              <a:gd name="connsiteX63" fmla="*/ 143470 w 3309983"/>
              <a:gd name="connsiteY63" fmla="*/ 2353137 h 3103853"/>
              <a:gd name="connsiteX64" fmla="*/ 128755 w 3309983"/>
              <a:gd name="connsiteY64" fmla="*/ 2317576 h 3103853"/>
              <a:gd name="connsiteX65" fmla="*/ 110362 w 3309983"/>
              <a:gd name="connsiteY65" fmla="*/ 2280789 h 3103853"/>
              <a:gd name="connsiteX66" fmla="*/ 89515 w 3309983"/>
              <a:gd name="connsiteY66" fmla="*/ 2244004 h 3103853"/>
              <a:gd name="connsiteX67" fmla="*/ 67444 w 3309983"/>
              <a:gd name="connsiteY67" fmla="*/ 2207216 h 3103853"/>
              <a:gd name="connsiteX68" fmla="*/ 46598 w 3309983"/>
              <a:gd name="connsiteY68" fmla="*/ 2171654 h 3103853"/>
              <a:gd name="connsiteX69" fmla="*/ 28203 w 3309983"/>
              <a:gd name="connsiteY69" fmla="*/ 2133642 h 3103853"/>
              <a:gd name="connsiteX70" fmla="*/ 13490 w 3309983"/>
              <a:gd name="connsiteY70" fmla="*/ 2096855 h 3103853"/>
              <a:gd name="connsiteX71" fmla="*/ 3680 w 3309983"/>
              <a:gd name="connsiteY71" fmla="*/ 2058841 h 3103853"/>
              <a:gd name="connsiteX72" fmla="*/ 0 w 3309983"/>
              <a:gd name="connsiteY72" fmla="*/ 2019602 h 3103853"/>
              <a:gd name="connsiteX73" fmla="*/ 3680 w 3309983"/>
              <a:gd name="connsiteY73" fmla="*/ 1980363 h 3103853"/>
              <a:gd name="connsiteX74" fmla="*/ 13490 w 3309983"/>
              <a:gd name="connsiteY74" fmla="*/ 1942350 h 3103853"/>
              <a:gd name="connsiteX75" fmla="*/ 28203 w 3309983"/>
              <a:gd name="connsiteY75" fmla="*/ 1905563 h 3103853"/>
              <a:gd name="connsiteX76" fmla="*/ 46598 w 3309983"/>
              <a:gd name="connsiteY76" fmla="*/ 1867550 h 3103853"/>
              <a:gd name="connsiteX77" fmla="*/ 67444 w 3309983"/>
              <a:gd name="connsiteY77" fmla="*/ 1831989 h 3103853"/>
              <a:gd name="connsiteX78" fmla="*/ 89515 w 3309983"/>
              <a:gd name="connsiteY78" fmla="*/ 1795203 h 3103853"/>
              <a:gd name="connsiteX79" fmla="*/ 110362 w 3309983"/>
              <a:gd name="connsiteY79" fmla="*/ 1758415 h 3103853"/>
              <a:gd name="connsiteX80" fmla="*/ 128755 w 3309983"/>
              <a:gd name="connsiteY80" fmla="*/ 1721629 h 3103853"/>
              <a:gd name="connsiteX81" fmla="*/ 143470 w 3309983"/>
              <a:gd name="connsiteY81" fmla="*/ 1686067 h 3103853"/>
              <a:gd name="connsiteX82" fmla="*/ 153281 w 3309983"/>
              <a:gd name="connsiteY82" fmla="*/ 1648054 h 3103853"/>
              <a:gd name="connsiteX83" fmla="*/ 158185 w 3309983"/>
              <a:gd name="connsiteY83" fmla="*/ 1610042 h 3103853"/>
              <a:gd name="connsiteX84" fmla="*/ 158185 w 3309983"/>
              <a:gd name="connsiteY84" fmla="*/ 1569576 h 3103853"/>
              <a:gd name="connsiteX85" fmla="*/ 155732 w 3309983"/>
              <a:gd name="connsiteY85" fmla="*/ 1527883 h 3103853"/>
              <a:gd name="connsiteX86" fmla="*/ 150827 w 3309983"/>
              <a:gd name="connsiteY86" fmla="*/ 1486192 h 3103853"/>
              <a:gd name="connsiteX87" fmla="*/ 144696 w 3309983"/>
              <a:gd name="connsiteY87" fmla="*/ 1444499 h 3103853"/>
              <a:gd name="connsiteX88" fmla="*/ 139791 w 3309983"/>
              <a:gd name="connsiteY88" fmla="*/ 1402808 h 3103853"/>
              <a:gd name="connsiteX89" fmla="*/ 136112 w 3309983"/>
              <a:gd name="connsiteY89" fmla="*/ 1361117 h 3103853"/>
              <a:gd name="connsiteX90" fmla="*/ 137339 w 3309983"/>
              <a:gd name="connsiteY90" fmla="*/ 1321877 h 3103853"/>
              <a:gd name="connsiteX91" fmla="*/ 142244 w 3309983"/>
              <a:gd name="connsiteY91" fmla="*/ 1283864 h 3103853"/>
              <a:gd name="connsiteX92" fmla="*/ 153281 w 3309983"/>
              <a:gd name="connsiteY92" fmla="*/ 1247077 h 3103853"/>
              <a:gd name="connsiteX93" fmla="*/ 169221 w 3309983"/>
              <a:gd name="connsiteY93" fmla="*/ 1216422 h 3103853"/>
              <a:gd name="connsiteX94" fmla="*/ 190066 w 3309983"/>
              <a:gd name="connsiteY94" fmla="*/ 1186992 h 3103853"/>
              <a:gd name="connsiteX95" fmla="*/ 214591 w 3309983"/>
              <a:gd name="connsiteY95" fmla="*/ 1161241 h 3103853"/>
              <a:gd name="connsiteX96" fmla="*/ 242794 w 3309983"/>
              <a:gd name="connsiteY96" fmla="*/ 1135491 h 3103853"/>
              <a:gd name="connsiteX97" fmla="*/ 272224 w 3309983"/>
              <a:gd name="connsiteY97" fmla="*/ 1112191 h 3103853"/>
              <a:gd name="connsiteX98" fmla="*/ 302880 w 3309983"/>
              <a:gd name="connsiteY98" fmla="*/ 1088893 h 3103853"/>
              <a:gd name="connsiteX99" fmla="*/ 333535 w 3309983"/>
              <a:gd name="connsiteY99" fmla="*/ 1065594 h 3103853"/>
              <a:gd name="connsiteX100" fmla="*/ 364192 w 3309983"/>
              <a:gd name="connsiteY100" fmla="*/ 1042296 h 3103853"/>
              <a:gd name="connsiteX101" fmla="*/ 392395 w 3309983"/>
              <a:gd name="connsiteY101" fmla="*/ 1017772 h 3103853"/>
              <a:gd name="connsiteX102" fmla="*/ 416921 w 3309983"/>
              <a:gd name="connsiteY102" fmla="*/ 989569 h 3103853"/>
              <a:gd name="connsiteX103" fmla="*/ 438991 w 3309983"/>
              <a:gd name="connsiteY103" fmla="*/ 962591 h 3103853"/>
              <a:gd name="connsiteX104" fmla="*/ 456159 w 3309983"/>
              <a:gd name="connsiteY104" fmla="*/ 931936 h 3103853"/>
              <a:gd name="connsiteX105" fmla="*/ 470874 w 3309983"/>
              <a:gd name="connsiteY105" fmla="*/ 898828 h 3103853"/>
              <a:gd name="connsiteX106" fmla="*/ 483136 w 3309983"/>
              <a:gd name="connsiteY106" fmla="*/ 863267 h 3103853"/>
              <a:gd name="connsiteX107" fmla="*/ 494172 w 3309983"/>
              <a:gd name="connsiteY107" fmla="*/ 826479 h 3103853"/>
              <a:gd name="connsiteX108" fmla="*/ 503983 w 3309983"/>
              <a:gd name="connsiteY108" fmla="*/ 789692 h 3103853"/>
              <a:gd name="connsiteX109" fmla="*/ 513793 w 3309983"/>
              <a:gd name="connsiteY109" fmla="*/ 751680 h 3103853"/>
              <a:gd name="connsiteX110" fmla="*/ 524829 w 3309983"/>
              <a:gd name="connsiteY110" fmla="*/ 716119 h 3103853"/>
              <a:gd name="connsiteX111" fmla="*/ 537091 w 3309983"/>
              <a:gd name="connsiteY111" fmla="*/ 680557 h 3103853"/>
              <a:gd name="connsiteX112" fmla="*/ 551806 w 3309983"/>
              <a:gd name="connsiteY112" fmla="*/ 647450 h 3103853"/>
              <a:gd name="connsiteX113" fmla="*/ 570199 w 3309983"/>
              <a:gd name="connsiteY113" fmla="*/ 618021 h 3103853"/>
              <a:gd name="connsiteX114" fmla="*/ 592270 w 3309983"/>
              <a:gd name="connsiteY114" fmla="*/ 591044 h 3103853"/>
              <a:gd name="connsiteX115" fmla="*/ 619248 w 3309983"/>
              <a:gd name="connsiteY115" fmla="*/ 568971 h 3103853"/>
              <a:gd name="connsiteX116" fmla="*/ 648679 w 3309983"/>
              <a:gd name="connsiteY116" fmla="*/ 550578 h 3103853"/>
              <a:gd name="connsiteX117" fmla="*/ 681785 w 3309983"/>
              <a:gd name="connsiteY117" fmla="*/ 535863 h 3103853"/>
              <a:gd name="connsiteX118" fmla="*/ 717347 w 3309983"/>
              <a:gd name="connsiteY118" fmla="*/ 523601 h 3103853"/>
              <a:gd name="connsiteX119" fmla="*/ 752908 w 3309983"/>
              <a:gd name="connsiteY119" fmla="*/ 512565 h 3103853"/>
              <a:gd name="connsiteX120" fmla="*/ 790921 w 3309983"/>
              <a:gd name="connsiteY120" fmla="*/ 502755 h 3103853"/>
              <a:gd name="connsiteX121" fmla="*/ 827707 w 3309983"/>
              <a:gd name="connsiteY121" fmla="*/ 492944 h 3103853"/>
              <a:gd name="connsiteX122" fmla="*/ 864495 w 3309983"/>
              <a:gd name="connsiteY122" fmla="*/ 481908 h 3103853"/>
              <a:gd name="connsiteX123" fmla="*/ 900055 w 3309983"/>
              <a:gd name="connsiteY123" fmla="*/ 469646 h 3103853"/>
              <a:gd name="connsiteX124" fmla="*/ 933163 w 3309983"/>
              <a:gd name="connsiteY124" fmla="*/ 454931 h 3103853"/>
              <a:gd name="connsiteX125" fmla="*/ 963819 w 3309983"/>
              <a:gd name="connsiteY125" fmla="*/ 437765 h 3103853"/>
              <a:gd name="connsiteX126" fmla="*/ 990796 w 3309983"/>
              <a:gd name="connsiteY126" fmla="*/ 415693 h 3103853"/>
              <a:gd name="connsiteX127" fmla="*/ 1019000 w 3309983"/>
              <a:gd name="connsiteY127" fmla="*/ 391167 h 3103853"/>
              <a:gd name="connsiteX128" fmla="*/ 1043525 w 3309983"/>
              <a:gd name="connsiteY128" fmla="*/ 362964 h 3103853"/>
              <a:gd name="connsiteX129" fmla="*/ 1066823 w 3309983"/>
              <a:gd name="connsiteY129" fmla="*/ 333535 h 3103853"/>
              <a:gd name="connsiteX130" fmla="*/ 1090122 w 3309983"/>
              <a:gd name="connsiteY130" fmla="*/ 302879 h 3103853"/>
              <a:gd name="connsiteX131" fmla="*/ 1113420 w 3309983"/>
              <a:gd name="connsiteY131" fmla="*/ 272223 h 3103853"/>
              <a:gd name="connsiteX132" fmla="*/ 1136718 w 3309983"/>
              <a:gd name="connsiteY132" fmla="*/ 242793 h 3103853"/>
              <a:gd name="connsiteX133" fmla="*/ 1162470 w 3309983"/>
              <a:gd name="connsiteY133" fmla="*/ 214590 h 3103853"/>
              <a:gd name="connsiteX134" fmla="*/ 1188220 w 3309983"/>
              <a:gd name="connsiteY134" fmla="*/ 190066 h 3103853"/>
              <a:gd name="connsiteX135" fmla="*/ 1217650 w 3309983"/>
              <a:gd name="connsiteY135" fmla="*/ 169220 h 3103853"/>
              <a:gd name="connsiteX136" fmla="*/ 1248306 w 3309983"/>
              <a:gd name="connsiteY136" fmla="*/ 153279 h 3103853"/>
              <a:gd name="connsiteX137" fmla="*/ 1285093 w 3309983"/>
              <a:gd name="connsiteY137" fmla="*/ 142243 h 3103853"/>
              <a:gd name="connsiteX138" fmla="*/ 1323107 w 3309983"/>
              <a:gd name="connsiteY138" fmla="*/ 137338 h 3103853"/>
              <a:gd name="connsiteX139" fmla="*/ 1362345 w 3309983"/>
              <a:gd name="connsiteY139" fmla="*/ 136111 h 3103853"/>
              <a:gd name="connsiteX140" fmla="*/ 1404036 w 3309983"/>
              <a:gd name="connsiteY140" fmla="*/ 139791 h 3103853"/>
              <a:gd name="connsiteX141" fmla="*/ 1445729 w 3309983"/>
              <a:gd name="connsiteY141" fmla="*/ 144696 h 3103853"/>
              <a:gd name="connsiteX142" fmla="*/ 1487421 w 3309983"/>
              <a:gd name="connsiteY142" fmla="*/ 150827 h 3103853"/>
              <a:gd name="connsiteX143" fmla="*/ 1529113 w 3309983"/>
              <a:gd name="connsiteY143" fmla="*/ 155732 h 3103853"/>
              <a:gd name="connsiteX144" fmla="*/ 1570804 w 3309983"/>
              <a:gd name="connsiteY144" fmla="*/ 158184 h 3103853"/>
              <a:gd name="connsiteX145" fmla="*/ 1611271 w 3309983"/>
              <a:gd name="connsiteY145" fmla="*/ 158184 h 3103853"/>
              <a:gd name="connsiteX146" fmla="*/ 1649285 w 3309983"/>
              <a:gd name="connsiteY146" fmla="*/ 153279 h 3103853"/>
              <a:gd name="connsiteX147" fmla="*/ 1687298 w 3309983"/>
              <a:gd name="connsiteY147" fmla="*/ 143469 h 3103853"/>
              <a:gd name="connsiteX148" fmla="*/ 1724085 w 3309983"/>
              <a:gd name="connsiteY148" fmla="*/ 128755 h 3103853"/>
              <a:gd name="connsiteX149" fmla="*/ 1760871 w 3309983"/>
              <a:gd name="connsiteY149" fmla="*/ 109134 h 3103853"/>
              <a:gd name="connsiteX150" fmla="*/ 1797658 w 3309983"/>
              <a:gd name="connsiteY150" fmla="*/ 89515 h 3103853"/>
              <a:gd name="connsiteX151" fmla="*/ 1834445 w 3309983"/>
              <a:gd name="connsiteY151" fmla="*/ 67443 h 3103853"/>
              <a:gd name="connsiteX152" fmla="*/ 1870007 w 3309983"/>
              <a:gd name="connsiteY152" fmla="*/ 46597 h 3103853"/>
              <a:gd name="connsiteX153" fmla="*/ 1908020 w 3309983"/>
              <a:gd name="connsiteY153" fmla="*/ 28203 h 3103853"/>
              <a:gd name="connsiteX154" fmla="*/ 1944806 w 3309983"/>
              <a:gd name="connsiteY154" fmla="*/ 13488 h 3103853"/>
              <a:gd name="connsiteX155" fmla="*/ 1982820 w 3309983"/>
              <a:gd name="connsiteY155" fmla="*/ 3678 h 310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3309983" h="3103853">
                <a:moveTo>
                  <a:pt x="2022059" y="0"/>
                </a:moveTo>
                <a:lnTo>
                  <a:pt x="2061297" y="3678"/>
                </a:lnTo>
                <a:lnTo>
                  <a:pt x="2099311" y="13488"/>
                </a:lnTo>
                <a:lnTo>
                  <a:pt x="2136099" y="28203"/>
                </a:lnTo>
                <a:lnTo>
                  <a:pt x="2174111" y="46597"/>
                </a:lnTo>
                <a:lnTo>
                  <a:pt x="2209672" y="67443"/>
                </a:lnTo>
                <a:lnTo>
                  <a:pt x="2246460" y="89515"/>
                </a:lnTo>
                <a:lnTo>
                  <a:pt x="2283247" y="109134"/>
                </a:lnTo>
                <a:lnTo>
                  <a:pt x="2320033" y="128755"/>
                </a:lnTo>
                <a:lnTo>
                  <a:pt x="2355594" y="143469"/>
                </a:lnTo>
                <a:lnTo>
                  <a:pt x="2394834" y="153279"/>
                </a:lnTo>
                <a:lnTo>
                  <a:pt x="2432846" y="158184"/>
                </a:lnTo>
                <a:lnTo>
                  <a:pt x="2473311" y="158184"/>
                </a:lnTo>
                <a:lnTo>
                  <a:pt x="2515004" y="155732"/>
                </a:lnTo>
                <a:lnTo>
                  <a:pt x="2556695" y="150827"/>
                </a:lnTo>
                <a:lnTo>
                  <a:pt x="2598388" y="144696"/>
                </a:lnTo>
                <a:lnTo>
                  <a:pt x="2640079" y="139791"/>
                </a:lnTo>
                <a:lnTo>
                  <a:pt x="2681772" y="136111"/>
                </a:lnTo>
                <a:lnTo>
                  <a:pt x="2721011" y="137338"/>
                </a:lnTo>
                <a:lnTo>
                  <a:pt x="2759024" y="142243"/>
                </a:lnTo>
                <a:lnTo>
                  <a:pt x="2795812" y="153279"/>
                </a:lnTo>
                <a:lnTo>
                  <a:pt x="2826468" y="169220"/>
                </a:lnTo>
                <a:lnTo>
                  <a:pt x="2855897" y="190066"/>
                </a:lnTo>
                <a:lnTo>
                  <a:pt x="2881648" y="214590"/>
                </a:lnTo>
                <a:lnTo>
                  <a:pt x="2907399" y="242793"/>
                </a:lnTo>
                <a:lnTo>
                  <a:pt x="2930697" y="272223"/>
                </a:lnTo>
                <a:lnTo>
                  <a:pt x="2953995" y="302879"/>
                </a:lnTo>
                <a:lnTo>
                  <a:pt x="2977294" y="333535"/>
                </a:lnTo>
                <a:lnTo>
                  <a:pt x="3000592" y="362964"/>
                </a:lnTo>
                <a:lnTo>
                  <a:pt x="3025118" y="391167"/>
                </a:lnTo>
                <a:lnTo>
                  <a:pt x="3053321" y="415693"/>
                </a:lnTo>
                <a:lnTo>
                  <a:pt x="3080299" y="437765"/>
                </a:lnTo>
                <a:lnTo>
                  <a:pt x="3110953" y="454931"/>
                </a:lnTo>
                <a:lnTo>
                  <a:pt x="3144062" y="469646"/>
                </a:lnTo>
                <a:lnTo>
                  <a:pt x="3179622" y="481908"/>
                </a:lnTo>
                <a:lnTo>
                  <a:pt x="3216409" y="492944"/>
                </a:lnTo>
                <a:lnTo>
                  <a:pt x="3253196" y="502755"/>
                </a:lnTo>
                <a:lnTo>
                  <a:pt x="3291210" y="512565"/>
                </a:lnTo>
                <a:lnTo>
                  <a:pt x="3309983" y="518391"/>
                </a:lnTo>
                <a:lnTo>
                  <a:pt x="3309983" y="3103853"/>
                </a:lnTo>
                <a:lnTo>
                  <a:pt x="454246" y="3103853"/>
                </a:lnTo>
                <a:lnTo>
                  <a:pt x="438991" y="3076613"/>
                </a:lnTo>
                <a:lnTo>
                  <a:pt x="416921" y="3049636"/>
                </a:lnTo>
                <a:lnTo>
                  <a:pt x="392395" y="3021432"/>
                </a:lnTo>
                <a:lnTo>
                  <a:pt x="364192" y="2996908"/>
                </a:lnTo>
                <a:lnTo>
                  <a:pt x="333535" y="2973610"/>
                </a:lnTo>
                <a:lnTo>
                  <a:pt x="302880" y="2950312"/>
                </a:lnTo>
                <a:lnTo>
                  <a:pt x="272224" y="2927014"/>
                </a:lnTo>
                <a:lnTo>
                  <a:pt x="242794" y="2903714"/>
                </a:lnTo>
                <a:lnTo>
                  <a:pt x="214591" y="2877964"/>
                </a:lnTo>
                <a:lnTo>
                  <a:pt x="190066" y="2852214"/>
                </a:lnTo>
                <a:lnTo>
                  <a:pt x="169221" y="2822783"/>
                </a:lnTo>
                <a:lnTo>
                  <a:pt x="153281" y="2792128"/>
                </a:lnTo>
                <a:lnTo>
                  <a:pt x="142244" y="2755342"/>
                </a:lnTo>
                <a:lnTo>
                  <a:pt x="137339" y="2717328"/>
                </a:lnTo>
                <a:lnTo>
                  <a:pt x="136112" y="2678088"/>
                </a:lnTo>
                <a:lnTo>
                  <a:pt x="139791" y="2636396"/>
                </a:lnTo>
                <a:lnTo>
                  <a:pt x="144696" y="2594705"/>
                </a:lnTo>
                <a:lnTo>
                  <a:pt x="150827" y="2553012"/>
                </a:lnTo>
                <a:lnTo>
                  <a:pt x="155732" y="2511321"/>
                </a:lnTo>
                <a:lnTo>
                  <a:pt x="158185" y="2469629"/>
                </a:lnTo>
                <a:lnTo>
                  <a:pt x="158185" y="2429163"/>
                </a:lnTo>
                <a:lnTo>
                  <a:pt x="153281" y="2391151"/>
                </a:lnTo>
                <a:lnTo>
                  <a:pt x="143470" y="2353137"/>
                </a:lnTo>
                <a:lnTo>
                  <a:pt x="128755" y="2317576"/>
                </a:lnTo>
                <a:lnTo>
                  <a:pt x="110362" y="2280789"/>
                </a:lnTo>
                <a:lnTo>
                  <a:pt x="89515" y="2244004"/>
                </a:lnTo>
                <a:lnTo>
                  <a:pt x="67444" y="2207216"/>
                </a:lnTo>
                <a:lnTo>
                  <a:pt x="46598" y="2171654"/>
                </a:lnTo>
                <a:lnTo>
                  <a:pt x="28203" y="2133642"/>
                </a:lnTo>
                <a:lnTo>
                  <a:pt x="13490" y="2096855"/>
                </a:lnTo>
                <a:lnTo>
                  <a:pt x="3680" y="2058841"/>
                </a:lnTo>
                <a:lnTo>
                  <a:pt x="0" y="2019602"/>
                </a:lnTo>
                <a:lnTo>
                  <a:pt x="3680" y="1980363"/>
                </a:lnTo>
                <a:lnTo>
                  <a:pt x="13490" y="1942350"/>
                </a:lnTo>
                <a:lnTo>
                  <a:pt x="28203" y="1905563"/>
                </a:lnTo>
                <a:lnTo>
                  <a:pt x="46598" y="1867550"/>
                </a:lnTo>
                <a:lnTo>
                  <a:pt x="67444" y="1831989"/>
                </a:lnTo>
                <a:lnTo>
                  <a:pt x="89515" y="1795203"/>
                </a:lnTo>
                <a:lnTo>
                  <a:pt x="110362" y="1758415"/>
                </a:lnTo>
                <a:lnTo>
                  <a:pt x="128755" y="1721629"/>
                </a:lnTo>
                <a:lnTo>
                  <a:pt x="143470" y="1686067"/>
                </a:lnTo>
                <a:lnTo>
                  <a:pt x="153281" y="1648054"/>
                </a:lnTo>
                <a:lnTo>
                  <a:pt x="158185" y="1610042"/>
                </a:lnTo>
                <a:lnTo>
                  <a:pt x="158185" y="1569576"/>
                </a:lnTo>
                <a:lnTo>
                  <a:pt x="155732" y="1527883"/>
                </a:lnTo>
                <a:lnTo>
                  <a:pt x="150827" y="1486192"/>
                </a:lnTo>
                <a:lnTo>
                  <a:pt x="144696" y="1444499"/>
                </a:lnTo>
                <a:lnTo>
                  <a:pt x="139791" y="1402808"/>
                </a:lnTo>
                <a:lnTo>
                  <a:pt x="136112" y="1361117"/>
                </a:lnTo>
                <a:lnTo>
                  <a:pt x="137339" y="1321877"/>
                </a:lnTo>
                <a:lnTo>
                  <a:pt x="142244" y="1283864"/>
                </a:lnTo>
                <a:lnTo>
                  <a:pt x="153281" y="1247077"/>
                </a:lnTo>
                <a:lnTo>
                  <a:pt x="169221" y="1216422"/>
                </a:lnTo>
                <a:lnTo>
                  <a:pt x="190066" y="1186992"/>
                </a:lnTo>
                <a:lnTo>
                  <a:pt x="214591" y="1161241"/>
                </a:lnTo>
                <a:lnTo>
                  <a:pt x="242794" y="1135491"/>
                </a:lnTo>
                <a:lnTo>
                  <a:pt x="272224" y="1112191"/>
                </a:lnTo>
                <a:lnTo>
                  <a:pt x="302880" y="1088893"/>
                </a:lnTo>
                <a:lnTo>
                  <a:pt x="333535" y="1065594"/>
                </a:lnTo>
                <a:lnTo>
                  <a:pt x="364192" y="1042296"/>
                </a:lnTo>
                <a:lnTo>
                  <a:pt x="392395" y="1017772"/>
                </a:lnTo>
                <a:lnTo>
                  <a:pt x="416921" y="989569"/>
                </a:lnTo>
                <a:lnTo>
                  <a:pt x="438991" y="962591"/>
                </a:lnTo>
                <a:lnTo>
                  <a:pt x="456159" y="931936"/>
                </a:lnTo>
                <a:lnTo>
                  <a:pt x="470874" y="898828"/>
                </a:lnTo>
                <a:lnTo>
                  <a:pt x="483136" y="863267"/>
                </a:lnTo>
                <a:lnTo>
                  <a:pt x="494172" y="826479"/>
                </a:lnTo>
                <a:lnTo>
                  <a:pt x="503983" y="789692"/>
                </a:lnTo>
                <a:lnTo>
                  <a:pt x="513793" y="751680"/>
                </a:lnTo>
                <a:lnTo>
                  <a:pt x="524829" y="716119"/>
                </a:lnTo>
                <a:lnTo>
                  <a:pt x="537091" y="680557"/>
                </a:lnTo>
                <a:lnTo>
                  <a:pt x="551806" y="647450"/>
                </a:lnTo>
                <a:lnTo>
                  <a:pt x="570199" y="618021"/>
                </a:lnTo>
                <a:lnTo>
                  <a:pt x="592270" y="591044"/>
                </a:lnTo>
                <a:lnTo>
                  <a:pt x="619248" y="568971"/>
                </a:lnTo>
                <a:lnTo>
                  <a:pt x="648679" y="550578"/>
                </a:lnTo>
                <a:lnTo>
                  <a:pt x="681785" y="535863"/>
                </a:lnTo>
                <a:lnTo>
                  <a:pt x="717347" y="523601"/>
                </a:lnTo>
                <a:lnTo>
                  <a:pt x="752908" y="512565"/>
                </a:lnTo>
                <a:lnTo>
                  <a:pt x="790921" y="502755"/>
                </a:lnTo>
                <a:lnTo>
                  <a:pt x="827707" y="492944"/>
                </a:lnTo>
                <a:lnTo>
                  <a:pt x="864495" y="481908"/>
                </a:lnTo>
                <a:lnTo>
                  <a:pt x="900055" y="469646"/>
                </a:lnTo>
                <a:lnTo>
                  <a:pt x="933163" y="454931"/>
                </a:lnTo>
                <a:lnTo>
                  <a:pt x="963819" y="437765"/>
                </a:lnTo>
                <a:lnTo>
                  <a:pt x="990796" y="415693"/>
                </a:lnTo>
                <a:lnTo>
                  <a:pt x="1019000" y="391167"/>
                </a:lnTo>
                <a:lnTo>
                  <a:pt x="1043525" y="362964"/>
                </a:lnTo>
                <a:lnTo>
                  <a:pt x="1066823" y="333535"/>
                </a:lnTo>
                <a:lnTo>
                  <a:pt x="1090122" y="302879"/>
                </a:lnTo>
                <a:lnTo>
                  <a:pt x="1113420" y="272223"/>
                </a:lnTo>
                <a:lnTo>
                  <a:pt x="1136718" y="242793"/>
                </a:lnTo>
                <a:lnTo>
                  <a:pt x="1162470" y="214590"/>
                </a:lnTo>
                <a:lnTo>
                  <a:pt x="1188220" y="190066"/>
                </a:lnTo>
                <a:lnTo>
                  <a:pt x="1217650" y="169220"/>
                </a:lnTo>
                <a:lnTo>
                  <a:pt x="1248306" y="153279"/>
                </a:lnTo>
                <a:lnTo>
                  <a:pt x="1285093" y="142243"/>
                </a:lnTo>
                <a:lnTo>
                  <a:pt x="1323107" y="137338"/>
                </a:lnTo>
                <a:lnTo>
                  <a:pt x="1362345" y="136111"/>
                </a:lnTo>
                <a:lnTo>
                  <a:pt x="1404036" y="139791"/>
                </a:lnTo>
                <a:lnTo>
                  <a:pt x="1445729" y="144696"/>
                </a:lnTo>
                <a:lnTo>
                  <a:pt x="1487421" y="150827"/>
                </a:lnTo>
                <a:lnTo>
                  <a:pt x="1529113" y="155732"/>
                </a:lnTo>
                <a:lnTo>
                  <a:pt x="1570804" y="158184"/>
                </a:lnTo>
                <a:lnTo>
                  <a:pt x="1611271" y="158184"/>
                </a:lnTo>
                <a:lnTo>
                  <a:pt x="1649285" y="153279"/>
                </a:lnTo>
                <a:lnTo>
                  <a:pt x="1687298" y="143469"/>
                </a:lnTo>
                <a:lnTo>
                  <a:pt x="1724085" y="128755"/>
                </a:lnTo>
                <a:lnTo>
                  <a:pt x="1760871" y="109134"/>
                </a:lnTo>
                <a:lnTo>
                  <a:pt x="1797658" y="89515"/>
                </a:lnTo>
                <a:lnTo>
                  <a:pt x="1834445" y="67443"/>
                </a:lnTo>
                <a:lnTo>
                  <a:pt x="1870007" y="46597"/>
                </a:lnTo>
                <a:lnTo>
                  <a:pt x="1908020" y="28203"/>
                </a:lnTo>
                <a:lnTo>
                  <a:pt x="1944806" y="13488"/>
                </a:lnTo>
                <a:lnTo>
                  <a:pt x="1982820" y="3678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380361F3-7194-44CA-B33B-589E525454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018358" y="3952875"/>
            <a:ext cx="3173643" cy="2790825"/>
          </a:xfrm>
          <a:custGeom>
            <a:avLst/>
            <a:gdLst>
              <a:gd name="connsiteX0" fmla="*/ 1885720 w 3173643"/>
              <a:gd name="connsiteY0" fmla="*/ 0 h 2967700"/>
              <a:gd name="connsiteX1" fmla="*/ 1922313 w 3173643"/>
              <a:gd name="connsiteY1" fmla="*/ 3430 h 2967700"/>
              <a:gd name="connsiteX2" fmla="*/ 1957763 w 3173643"/>
              <a:gd name="connsiteY2" fmla="*/ 12579 h 2967700"/>
              <a:gd name="connsiteX3" fmla="*/ 1992070 w 3173643"/>
              <a:gd name="connsiteY3" fmla="*/ 26302 h 2967700"/>
              <a:gd name="connsiteX4" fmla="*/ 2027519 w 3173643"/>
              <a:gd name="connsiteY4" fmla="*/ 43455 h 2967700"/>
              <a:gd name="connsiteX5" fmla="*/ 2060683 w 3173643"/>
              <a:gd name="connsiteY5" fmla="*/ 62896 h 2967700"/>
              <a:gd name="connsiteX6" fmla="*/ 2094991 w 3173643"/>
              <a:gd name="connsiteY6" fmla="*/ 83480 h 2967700"/>
              <a:gd name="connsiteX7" fmla="*/ 2129297 w 3173643"/>
              <a:gd name="connsiteY7" fmla="*/ 101777 h 2967700"/>
              <a:gd name="connsiteX8" fmla="*/ 2163602 w 3173643"/>
              <a:gd name="connsiteY8" fmla="*/ 120075 h 2967700"/>
              <a:gd name="connsiteX9" fmla="*/ 2196766 w 3173643"/>
              <a:gd name="connsiteY9" fmla="*/ 133797 h 2967700"/>
              <a:gd name="connsiteX10" fmla="*/ 2233360 w 3173643"/>
              <a:gd name="connsiteY10" fmla="*/ 142945 h 2967700"/>
              <a:gd name="connsiteX11" fmla="*/ 2268809 w 3173643"/>
              <a:gd name="connsiteY11" fmla="*/ 147520 h 2967700"/>
              <a:gd name="connsiteX12" fmla="*/ 2306546 w 3173643"/>
              <a:gd name="connsiteY12" fmla="*/ 147520 h 2967700"/>
              <a:gd name="connsiteX13" fmla="*/ 2345428 w 3173643"/>
              <a:gd name="connsiteY13" fmla="*/ 145233 h 2967700"/>
              <a:gd name="connsiteX14" fmla="*/ 2384308 w 3173643"/>
              <a:gd name="connsiteY14" fmla="*/ 140659 h 2967700"/>
              <a:gd name="connsiteX15" fmla="*/ 2423190 w 3173643"/>
              <a:gd name="connsiteY15" fmla="*/ 134941 h 2967700"/>
              <a:gd name="connsiteX16" fmla="*/ 2462070 w 3173643"/>
              <a:gd name="connsiteY16" fmla="*/ 130367 h 2967700"/>
              <a:gd name="connsiteX17" fmla="*/ 2500951 w 3173643"/>
              <a:gd name="connsiteY17" fmla="*/ 126936 h 2967700"/>
              <a:gd name="connsiteX18" fmla="*/ 2537544 w 3173643"/>
              <a:gd name="connsiteY18" fmla="*/ 128079 h 2967700"/>
              <a:gd name="connsiteX19" fmla="*/ 2572995 w 3173643"/>
              <a:gd name="connsiteY19" fmla="*/ 132653 h 2967700"/>
              <a:gd name="connsiteX20" fmla="*/ 2607301 w 3173643"/>
              <a:gd name="connsiteY20" fmla="*/ 142945 h 2967700"/>
              <a:gd name="connsiteX21" fmla="*/ 2635891 w 3173643"/>
              <a:gd name="connsiteY21" fmla="*/ 157812 h 2967700"/>
              <a:gd name="connsiteX22" fmla="*/ 2663335 w 3173643"/>
              <a:gd name="connsiteY22" fmla="*/ 177253 h 2967700"/>
              <a:gd name="connsiteX23" fmla="*/ 2687350 w 3173643"/>
              <a:gd name="connsiteY23" fmla="*/ 200124 h 2967700"/>
              <a:gd name="connsiteX24" fmla="*/ 2711365 w 3173643"/>
              <a:gd name="connsiteY24" fmla="*/ 226426 h 2967700"/>
              <a:gd name="connsiteX25" fmla="*/ 2733093 w 3173643"/>
              <a:gd name="connsiteY25" fmla="*/ 253871 h 2967700"/>
              <a:gd name="connsiteX26" fmla="*/ 2754820 w 3173643"/>
              <a:gd name="connsiteY26" fmla="*/ 282461 h 2967700"/>
              <a:gd name="connsiteX27" fmla="*/ 2776547 w 3173643"/>
              <a:gd name="connsiteY27" fmla="*/ 311049 h 2967700"/>
              <a:gd name="connsiteX28" fmla="*/ 2798275 w 3173643"/>
              <a:gd name="connsiteY28" fmla="*/ 338495 h 2967700"/>
              <a:gd name="connsiteX29" fmla="*/ 2821146 w 3173643"/>
              <a:gd name="connsiteY29" fmla="*/ 364797 h 2967700"/>
              <a:gd name="connsiteX30" fmla="*/ 2847448 w 3173643"/>
              <a:gd name="connsiteY30" fmla="*/ 387669 h 2967700"/>
              <a:gd name="connsiteX31" fmla="*/ 2872607 w 3173643"/>
              <a:gd name="connsiteY31" fmla="*/ 408253 h 2967700"/>
              <a:gd name="connsiteX32" fmla="*/ 2901195 w 3173643"/>
              <a:gd name="connsiteY32" fmla="*/ 424261 h 2967700"/>
              <a:gd name="connsiteX33" fmla="*/ 2932071 w 3173643"/>
              <a:gd name="connsiteY33" fmla="*/ 437985 h 2967700"/>
              <a:gd name="connsiteX34" fmla="*/ 2965233 w 3173643"/>
              <a:gd name="connsiteY34" fmla="*/ 449420 h 2967700"/>
              <a:gd name="connsiteX35" fmla="*/ 2999539 w 3173643"/>
              <a:gd name="connsiteY35" fmla="*/ 459712 h 2967700"/>
              <a:gd name="connsiteX36" fmla="*/ 3033847 w 3173643"/>
              <a:gd name="connsiteY36" fmla="*/ 468861 h 2967700"/>
              <a:gd name="connsiteX37" fmla="*/ 3069297 w 3173643"/>
              <a:gd name="connsiteY37" fmla="*/ 478010 h 2967700"/>
              <a:gd name="connsiteX38" fmla="*/ 3102460 w 3173643"/>
              <a:gd name="connsiteY38" fmla="*/ 488302 h 2967700"/>
              <a:gd name="connsiteX39" fmla="*/ 3135622 w 3173643"/>
              <a:gd name="connsiteY39" fmla="*/ 499737 h 2967700"/>
              <a:gd name="connsiteX40" fmla="*/ 3166499 w 3173643"/>
              <a:gd name="connsiteY40" fmla="*/ 513461 h 2967700"/>
              <a:gd name="connsiteX41" fmla="*/ 3173643 w 3173643"/>
              <a:gd name="connsiteY41" fmla="*/ 517926 h 2967700"/>
              <a:gd name="connsiteX42" fmla="*/ 3173643 w 3173643"/>
              <a:gd name="connsiteY42" fmla="*/ 2967700 h 2967700"/>
              <a:gd name="connsiteX43" fmla="*/ 452321 w 3173643"/>
              <a:gd name="connsiteY43" fmla="*/ 2967700 h 2967700"/>
              <a:gd name="connsiteX44" fmla="*/ 450560 w 3173643"/>
              <a:gd name="connsiteY44" fmla="*/ 2961831 h 2967700"/>
              <a:gd name="connsiteX45" fmla="*/ 439125 w 3173643"/>
              <a:gd name="connsiteY45" fmla="*/ 2928666 h 2967700"/>
              <a:gd name="connsiteX46" fmla="*/ 425402 w 3173643"/>
              <a:gd name="connsiteY46" fmla="*/ 2897790 h 2967700"/>
              <a:gd name="connsiteX47" fmla="*/ 409392 w 3173643"/>
              <a:gd name="connsiteY47" fmla="*/ 2869201 h 2967700"/>
              <a:gd name="connsiteX48" fmla="*/ 388809 w 3173643"/>
              <a:gd name="connsiteY48" fmla="*/ 2844043 h 2967700"/>
              <a:gd name="connsiteX49" fmla="*/ 365937 w 3173643"/>
              <a:gd name="connsiteY49" fmla="*/ 2817741 h 2967700"/>
              <a:gd name="connsiteX50" fmla="*/ 339636 w 3173643"/>
              <a:gd name="connsiteY50" fmla="*/ 2794870 h 2967700"/>
              <a:gd name="connsiteX51" fmla="*/ 311046 w 3173643"/>
              <a:gd name="connsiteY51" fmla="*/ 2773142 h 2967700"/>
              <a:gd name="connsiteX52" fmla="*/ 282458 w 3173643"/>
              <a:gd name="connsiteY52" fmla="*/ 2751415 h 2967700"/>
              <a:gd name="connsiteX53" fmla="*/ 253870 w 3173643"/>
              <a:gd name="connsiteY53" fmla="*/ 2729687 h 2967700"/>
              <a:gd name="connsiteX54" fmla="*/ 226423 w 3173643"/>
              <a:gd name="connsiteY54" fmla="*/ 2707959 h 2967700"/>
              <a:gd name="connsiteX55" fmla="*/ 200122 w 3173643"/>
              <a:gd name="connsiteY55" fmla="*/ 2683944 h 2967700"/>
              <a:gd name="connsiteX56" fmla="*/ 177251 w 3173643"/>
              <a:gd name="connsiteY56" fmla="*/ 2659930 h 2967700"/>
              <a:gd name="connsiteX57" fmla="*/ 157812 w 3173643"/>
              <a:gd name="connsiteY57" fmla="*/ 2632484 h 2967700"/>
              <a:gd name="connsiteX58" fmla="*/ 142945 w 3173643"/>
              <a:gd name="connsiteY58" fmla="*/ 2603895 h 2967700"/>
              <a:gd name="connsiteX59" fmla="*/ 132653 w 3173643"/>
              <a:gd name="connsiteY59" fmla="*/ 2569589 h 2967700"/>
              <a:gd name="connsiteX60" fmla="*/ 128079 w 3173643"/>
              <a:gd name="connsiteY60" fmla="*/ 2534138 h 2967700"/>
              <a:gd name="connsiteX61" fmla="*/ 126934 w 3173643"/>
              <a:gd name="connsiteY61" fmla="*/ 2497543 h 2967700"/>
              <a:gd name="connsiteX62" fmla="*/ 130365 w 3173643"/>
              <a:gd name="connsiteY62" fmla="*/ 2458662 h 2967700"/>
              <a:gd name="connsiteX63" fmla="*/ 134940 w 3173643"/>
              <a:gd name="connsiteY63" fmla="*/ 2419782 h 2967700"/>
              <a:gd name="connsiteX64" fmla="*/ 140657 w 3173643"/>
              <a:gd name="connsiteY64" fmla="*/ 2380900 h 2967700"/>
              <a:gd name="connsiteX65" fmla="*/ 145232 w 3173643"/>
              <a:gd name="connsiteY65" fmla="*/ 2342019 h 2967700"/>
              <a:gd name="connsiteX66" fmla="*/ 147519 w 3173643"/>
              <a:gd name="connsiteY66" fmla="*/ 2303138 h 2967700"/>
              <a:gd name="connsiteX67" fmla="*/ 147519 w 3173643"/>
              <a:gd name="connsiteY67" fmla="*/ 2265400 h 2967700"/>
              <a:gd name="connsiteX68" fmla="*/ 142945 w 3173643"/>
              <a:gd name="connsiteY68" fmla="*/ 2229950 h 2967700"/>
              <a:gd name="connsiteX69" fmla="*/ 133796 w 3173643"/>
              <a:gd name="connsiteY69" fmla="*/ 2194499 h 2967700"/>
              <a:gd name="connsiteX70" fmla="*/ 120073 w 3173643"/>
              <a:gd name="connsiteY70" fmla="*/ 2161335 h 2967700"/>
              <a:gd name="connsiteX71" fmla="*/ 102920 w 3173643"/>
              <a:gd name="connsiteY71" fmla="*/ 2127029 h 2967700"/>
              <a:gd name="connsiteX72" fmla="*/ 83479 w 3173643"/>
              <a:gd name="connsiteY72" fmla="*/ 2092723 h 2967700"/>
              <a:gd name="connsiteX73" fmla="*/ 62897 w 3173643"/>
              <a:gd name="connsiteY73" fmla="*/ 2058415 h 2967700"/>
              <a:gd name="connsiteX74" fmla="*/ 43456 w 3173643"/>
              <a:gd name="connsiteY74" fmla="*/ 2025251 h 2967700"/>
              <a:gd name="connsiteX75" fmla="*/ 26302 w 3173643"/>
              <a:gd name="connsiteY75" fmla="*/ 1989801 h 2967700"/>
              <a:gd name="connsiteX76" fmla="*/ 12580 w 3173643"/>
              <a:gd name="connsiteY76" fmla="*/ 1955494 h 2967700"/>
              <a:gd name="connsiteX77" fmla="*/ 3431 w 3173643"/>
              <a:gd name="connsiteY77" fmla="*/ 1920043 h 2967700"/>
              <a:gd name="connsiteX78" fmla="*/ 0 w 3173643"/>
              <a:gd name="connsiteY78" fmla="*/ 1883449 h 2967700"/>
              <a:gd name="connsiteX79" fmla="*/ 3431 w 3173643"/>
              <a:gd name="connsiteY79" fmla="*/ 1846856 h 2967700"/>
              <a:gd name="connsiteX80" fmla="*/ 12580 w 3173643"/>
              <a:gd name="connsiteY80" fmla="*/ 1811405 h 2967700"/>
              <a:gd name="connsiteX81" fmla="*/ 26302 w 3173643"/>
              <a:gd name="connsiteY81" fmla="*/ 1777098 h 2967700"/>
              <a:gd name="connsiteX82" fmla="*/ 43456 w 3173643"/>
              <a:gd name="connsiteY82" fmla="*/ 1741648 h 2967700"/>
              <a:gd name="connsiteX83" fmla="*/ 62897 w 3173643"/>
              <a:gd name="connsiteY83" fmla="*/ 1708484 h 2967700"/>
              <a:gd name="connsiteX84" fmla="*/ 83479 w 3173643"/>
              <a:gd name="connsiteY84" fmla="*/ 1674178 h 2967700"/>
              <a:gd name="connsiteX85" fmla="*/ 102920 w 3173643"/>
              <a:gd name="connsiteY85" fmla="*/ 1639870 h 2967700"/>
              <a:gd name="connsiteX86" fmla="*/ 120073 w 3173643"/>
              <a:gd name="connsiteY86" fmla="*/ 1605564 h 2967700"/>
              <a:gd name="connsiteX87" fmla="*/ 133796 w 3173643"/>
              <a:gd name="connsiteY87" fmla="*/ 1572400 h 2967700"/>
              <a:gd name="connsiteX88" fmla="*/ 142945 w 3173643"/>
              <a:gd name="connsiteY88" fmla="*/ 1536949 h 2967700"/>
              <a:gd name="connsiteX89" fmla="*/ 147519 w 3173643"/>
              <a:gd name="connsiteY89" fmla="*/ 1501500 h 2967700"/>
              <a:gd name="connsiteX90" fmla="*/ 147519 w 3173643"/>
              <a:gd name="connsiteY90" fmla="*/ 1463762 h 2967700"/>
              <a:gd name="connsiteX91" fmla="*/ 145232 w 3173643"/>
              <a:gd name="connsiteY91" fmla="*/ 1424880 h 2967700"/>
              <a:gd name="connsiteX92" fmla="*/ 140657 w 3173643"/>
              <a:gd name="connsiteY92" fmla="*/ 1386000 h 2967700"/>
              <a:gd name="connsiteX93" fmla="*/ 134940 w 3173643"/>
              <a:gd name="connsiteY93" fmla="*/ 1347118 h 2967700"/>
              <a:gd name="connsiteX94" fmla="*/ 130365 w 3173643"/>
              <a:gd name="connsiteY94" fmla="*/ 1308237 h 2967700"/>
              <a:gd name="connsiteX95" fmla="*/ 126934 w 3173643"/>
              <a:gd name="connsiteY95" fmla="*/ 1269356 h 2967700"/>
              <a:gd name="connsiteX96" fmla="*/ 128079 w 3173643"/>
              <a:gd name="connsiteY96" fmla="*/ 1232762 h 2967700"/>
              <a:gd name="connsiteX97" fmla="*/ 132653 w 3173643"/>
              <a:gd name="connsiteY97" fmla="*/ 1197312 h 2967700"/>
              <a:gd name="connsiteX98" fmla="*/ 142945 w 3173643"/>
              <a:gd name="connsiteY98" fmla="*/ 1163004 h 2967700"/>
              <a:gd name="connsiteX99" fmla="*/ 157812 w 3173643"/>
              <a:gd name="connsiteY99" fmla="*/ 1134416 h 2967700"/>
              <a:gd name="connsiteX100" fmla="*/ 177251 w 3173643"/>
              <a:gd name="connsiteY100" fmla="*/ 1106970 h 2967700"/>
              <a:gd name="connsiteX101" fmla="*/ 200122 w 3173643"/>
              <a:gd name="connsiteY101" fmla="*/ 1082955 h 2967700"/>
              <a:gd name="connsiteX102" fmla="*/ 226423 w 3173643"/>
              <a:gd name="connsiteY102" fmla="*/ 1058941 h 2967700"/>
              <a:gd name="connsiteX103" fmla="*/ 253870 w 3173643"/>
              <a:gd name="connsiteY103" fmla="*/ 1037212 h 2967700"/>
              <a:gd name="connsiteX104" fmla="*/ 282458 w 3173643"/>
              <a:gd name="connsiteY104" fmla="*/ 1015484 h 2967700"/>
              <a:gd name="connsiteX105" fmla="*/ 311046 w 3173643"/>
              <a:gd name="connsiteY105" fmla="*/ 993757 h 2967700"/>
              <a:gd name="connsiteX106" fmla="*/ 339636 w 3173643"/>
              <a:gd name="connsiteY106" fmla="*/ 972029 h 2967700"/>
              <a:gd name="connsiteX107" fmla="*/ 365937 w 3173643"/>
              <a:gd name="connsiteY107" fmla="*/ 949159 h 2967700"/>
              <a:gd name="connsiteX108" fmla="*/ 388809 w 3173643"/>
              <a:gd name="connsiteY108" fmla="*/ 922857 h 2967700"/>
              <a:gd name="connsiteX109" fmla="*/ 409392 w 3173643"/>
              <a:gd name="connsiteY109" fmla="*/ 897698 h 2967700"/>
              <a:gd name="connsiteX110" fmla="*/ 425402 w 3173643"/>
              <a:gd name="connsiteY110" fmla="*/ 869109 h 2967700"/>
              <a:gd name="connsiteX111" fmla="*/ 439125 w 3173643"/>
              <a:gd name="connsiteY111" fmla="*/ 838233 h 2967700"/>
              <a:gd name="connsiteX112" fmla="*/ 450560 w 3173643"/>
              <a:gd name="connsiteY112" fmla="*/ 805069 h 2967700"/>
              <a:gd name="connsiteX113" fmla="*/ 460852 w 3173643"/>
              <a:gd name="connsiteY113" fmla="*/ 770761 h 2967700"/>
              <a:gd name="connsiteX114" fmla="*/ 470001 w 3173643"/>
              <a:gd name="connsiteY114" fmla="*/ 736455 h 2967700"/>
              <a:gd name="connsiteX115" fmla="*/ 479150 w 3173643"/>
              <a:gd name="connsiteY115" fmla="*/ 701004 h 2967700"/>
              <a:gd name="connsiteX116" fmla="*/ 489442 w 3173643"/>
              <a:gd name="connsiteY116" fmla="*/ 667841 h 2967700"/>
              <a:gd name="connsiteX117" fmla="*/ 500877 w 3173643"/>
              <a:gd name="connsiteY117" fmla="*/ 634677 h 2967700"/>
              <a:gd name="connsiteX118" fmla="*/ 514600 w 3173643"/>
              <a:gd name="connsiteY118" fmla="*/ 603802 h 2967700"/>
              <a:gd name="connsiteX119" fmla="*/ 531753 w 3173643"/>
              <a:gd name="connsiteY119" fmla="*/ 576357 h 2967700"/>
              <a:gd name="connsiteX120" fmla="*/ 552336 w 3173643"/>
              <a:gd name="connsiteY120" fmla="*/ 551198 h 2967700"/>
              <a:gd name="connsiteX121" fmla="*/ 577494 w 3173643"/>
              <a:gd name="connsiteY121" fmla="*/ 530614 h 2967700"/>
              <a:gd name="connsiteX122" fmla="*/ 604941 w 3173643"/>
              <a:gd name="connsiteY122" fmla="*/ 513461 h 2967700"/>
              <a:gd name="connsiteX123" fmla="*/ 635815 w 3173643"/>
              <a:gd name="connsiteY123" fmla="*/ 499737 h 2967700"/>
              <a:gd name="connsiteX124" fmla="*/ 668979 w 3173643"/>
              <a:gd name="connsiteY124" fmla="*/ 488302 h 2967700"/>
              <a:gd name="connsiteX125" fmla="*/ 702142 w 3173643"/>
              <a:gd name="connsiteY125" fmla="*/ 478010 h 2967700"/>
              <a:gd name="connsiteX126" fmla="*/ 737592 w 3173643"/>
              <a:gd name="connsiteY126" fmla="*/ 468861 h 2967700"/>
              <a:gd name="connsiteX127" fmla="*/ 771898 w 3173643"/>
              <a:gd name="connsiteY127" fmla="*/ 459712 h 2967700"/>
              <a:gd name="connsiteX128" fmla="*/ 806205 w 3173643"/>
              <a:gd name="connsiteY128" fmla="*/ 449420 h 2967700"/>
              <a:gd name="connsiteX129" fmla="*/ 839368 w 3173643"/>
              <a:gd name="connsiteY129" fmla="*/ 437985 h 2967700"/>
              <a:gd name="connsiteX130" fmla="*/ 870244 w 3173643"/>
              <a:gd name="connsiteY130" fmla="*/ 424261 h 2967700"/>
              <a:gd name="connsiteX131" fmla="*/ 898833 w 3173643"/>
              <a:gd name="connsiteY131" fmla="*/ 408253 h 2967700"/>
              <a:gd name="connsiteX132" fmla="*/ 923991 w 3173643"/>
              <a:gd name="connsiteY132" fmla="*/ 387669 h 2967700"/>
              <a:gd name="connsiteX133" fmla="*/ 950293 w 3173643"/>
              <a:gd name="connsiteY133" fmla="*/ 364797 h 2967700"/>
              <a:gd name="connsiteX134" fmla="*/ 973165 w 3173643"/>
              <a:gd name="connsiteY134" fmla="*/ 338495 h 2967700"/>
              <a:gd name="connsiteX135" fmla="*/ 994892 w 3173643"/>
              <a:gd name="connsiteY135" fmla="*/ 311049 h 2967700"/>
              <a:gd name="connsiteX136" fmla="*/ 1016619 w 3173643"/>
              <a:gd name="connsiteY136" fmla="*/ 282461 h 2967700"/>
              <a:gd name="connsiteX137" fmla="*/ 1038347 w 3173643"/>
              <a:gd name="connsiteY137" fmla="*/ 253871 h 2967700"/>
              <a:gd name="connsiteX138" fmla="*/ 1060074 w 3173643"/>
              <a:gd name="connsiteY138" fmla="*/ 226426 h 2967700"/>
              <a:gd name="connsiteX139" fmla="*/ 1084089 w 3173643"/>
              <a:gd name="connsiteY139" fmla="*/ 200124 h 2967700"/>
              <a:gd name="connsiteX140" fmla="*/ 1108103 w 3173643"/>
              <a:gd name="connsiteY140" fmla="*/ 177253 h 2967700"/>
              <a:gd name="connsiteX141" fmla="*/ 1135549 w 3173643"/>
              <a:gd name="connsiteY141" fmla="*/ 157812 h 2967700"/>
              <a:gd name="connsiteX142" fmla="*/ 1164137 w 3173643"/>
              <a:gd name="connsiteY142" fmla="*/ 142945 h 2967700"/>
              <a:gd name="connsiteX143" fmla="*/ 1198445 w 3173643"/>
              <a:gd name="connsiteY143" fmla="*/ 132653 h 2967700"/>
              <a:gd name="connsiteX144" fmla="*/ 1233895 w 3173643"/>
              <a:gd name="connsiteY144" fmla="*/ 128079 h 2967700"/>
              <a:gd name="connsiteX145" fmla="*/ 1270487 w 3173643"/>
              <a:gd name="connsiteY145" fmla="*/ 126936 h 2967700"/>
              <a:gd name="connsiteX146" fmla="*/ 1309368 w 3173643"/>
              <a:gd name="connsiteY146" fmla="*/ 130367 h 2967700"/>
              <a:gd name="connsiteX147" fmla="*/ 1348249 w 3173643"/>
              <a:gd name="connsiteY147" fmla="*/ 134941 h 2967700"/>
              <a:gd name="connsiteX148" fmla="*/ 1387131 w 3173643"/>
              <a:gd name="connsiteY148" fmla="*/ 140659 h 2967700"/>
              <a:gd name="connsiteX149" fmla="*/ 1426011 w 3173643"/>
              <a:gd name="connsiteY149" fmla="*/ 145233 h 2967700"/>
              <a:gd name="connsiteX150" fmla="*/ 1464891 w 3173643"/>
              <a:gd name="connsiteY150" fmla="*/ 147520 h 2967700"/>
              <a:gd name="connsiteX151" fmla="*/ 1502630 w 3173643"/>
              <a:gd name="connsiteY151" fmla="*/ 147520 h 2967700"/>
              <a:gd name="connsiteX152" fmla="*/ 1538080 w 3173643"/>
              <a:gd name="connsiteY152" fmla="*/ 142945 h 2967700"/>
              <a:gd name="connsiteX153" fmla="*/ 1573531 w 3173643"/>
              <a:gd name="connsiteY153" fmla="*/ 133797 h 2967700"/>
              <a:gd name="connsiteX154" fmla="*/ 1607837 w 3173643"/>
              <a:gd name="connsiteY154" fmla="*/ 120075 h 2967700"/>
              <a:gd name="connsiteX155" fmla="*/ 1642143 w 3173643"/>
              <a:gd name="connsiteY155" fmla="*/ 101777 h 2967700"/>
              <a:gd name="connsiteX156" fmla="*/ 1676450 w 3173643"/>
              <a:gd name="connsiteY156" fmla="*/ 83480 h 2967700"/>
              <a:gd name="connsiteX157" fmla="*/ 1710756 w 3173643"/>
              <a:gd name="connsiteY157" fmla="*/ 62896 h 2967700"/>
              <a:gd name="connsiteX158" fmla="*/ 1743919 w 3173643"/>
              <a:gd name="connsiteY158" fmla="*/ 43455 h 2967700"/>
              <a:gd name="connsiteX159" fmla="*/ 1779370 w 3173643"/>
              <a:gd name="connsiteY159" fmla="*/ 26302 h 2967700"/>
              <a:gd name="connsiteX160" fmla="*/ 1813676 w 3173643"/>
              <a:gd name="connsiteY160" fmla="*/ 12579 h 2967700"/>
              <a:gd name="connsiteX161" fmla="*/ 1849126 w 3173643"/>
              <a:gd name="connsiteY161" fmla="*/ 3430 h 296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3173643" h="2967700">
                <a:moveTo>
                  <a:pt x="1885720" y="0"/>
                </a:moveTo>
                <a:lnTo>
                  <a:pt x="1922313" y="3430"/>
                </a:lnTo>
                <a:lnTo>
                  <a:pt x="1957763" y="12579"/>
                </a:lnTo>
                <a:lnTo>
                  <a:pt x="1992070" y="26302"/>
                </a:lnTo>
                <a:lnTo>
                  <a:pt x="2027519" y="43455"/>
                </a:lnTo>
                <a:lnTo>
                  <a:pt x="2060683" y="62896"/>
                </a:lnTo>
                <a:lnTo>
                  <a:pt x="2094991" y="83480"/>
                </a:lnTo>
                <a:lnTo>
                  <a:pt x="2129297" y="101777"/>
                </a:lnTo>
                <a:lnTo>
                  <a:pt x="2163602" y="120075"/>
                </a:lnTo>
                <a:lnTo>
                  <a:pt x="2196766" y="133797"/>
                </a:lnTo>
                <a:lnTo>
                  <a:pt x="2233360" y="142945"/>
                </a:lnTo>
                <a:lnTo>
                  <a:pt x="2268809" y="147520"/>
                </a:lnTo>
                <a:lnTo>
                  <a:pt x="2306546" y="147520"/>
                </a:lnTo>
                <a:lnTo>
                  <a:pt x="2345428" y="145233"/>
                </a:lnTo>
                <a:lnTo>
                  <a:pt x="2384308" y="140659"/>
                </a:lnTo>
                <a:lnTo>
                  <a:pt x="2423190" y="134941"/>
                </a:lnTo>
                <a:lnTo>
                  <a:pt x="2462070" y="130367"/>
                </a:lnTo>
                <a:lnTo>
                  <a:pt x="2500951" y="126936"/>
                </a:lnTo>
                <a:lnTo>
                  <a:pt x="2537544" y="128079"/>
                </a:lnTo>
                <a:lnTo>
                  <a:pt x="2572995" y="132653"/>
                </a:lnTo>
                <a:lnTo>
                  <a:pt x="2607301" y="142945"/>
                </a:lnTo>
                <a:lnTo>
                  <a:pt x="2635891" y="157812"/>
                </a:lnTo>
                <a:lnTo>
                  <a:pt x="2663335" y="177253"/>
                </a:lnTo>
                <a:lnTo>
                  <a:pt x="2687350" y="200124"/>
                </a:lnTo>
                <a:lnTo>
                  <a:pt x="2711365" y="226426"/>
                </a:lnTo>
                <a:lnTo>
                  <a:pt x="2733093" y="253871"/>
                </a:lnTo>
                <a:lnTo>
                  <a:pt x="2754820" y="282461"/>
                </a:lnTo>
                <a:lnTo>
                  <a:pt x="2776547" y="311049"/>
                </a:lnTo>
                <a:lnTo>
                  <a:pt x="2798275" y="338495"/>
                </a:lnTo>
                <a:lnTo>
                  <a:pt x="2821146" y="364797"/>
                </a:lnTo>
                <a:lnTo>
                  <a:pt x="2847448" y="387669"/>
                </a:lnTo>
                <a:lnTo>
                  <a:pt x="2872607" y="408253"/>
                </a:lnTo>
                <a:lnTo>
                  <a:pt x="2901195" y="424261"/>
                </a:lnTo>
                <a:lnTo>
                  <a:pt x="2932071" y="437985"/>
                </a:lnTo>
                <a:lnTo>
                  <a:pt x="2965233" y="449420"/>
                </a:lnTo>
                <a:lnTo>
                  <a:pt x="2999539" y="459712"/>
                </a:lnTo>
                <a:lnTo>
                  <a:pt x="3033847" y="468861"/>
                </a:lnTo>
                <a:lnTo>
                  <a:pt x="3069297" y="478010"/>
                </a:lnTo>
                <a:lnTo>
                  <a:pt x="3102460" y="488302"/>
                </a:lnTo>
                <a:lnTo>
                  <a:pt x="3135622" y="499737"/>
                </a:lnTo>
                <a:lnTo>
                  <a:pt x="3166499" y="513461"/>
                </a:lnTo>
                <a:lnTo>
                  <a:pt x="3173643" y="517926"/>
                </a:lnTo>
                <a:lnTo>
                  <a:pt x="3173643" y="2967700"/>
                </a:lnTo>
                <a:lnTo>
                  <a:pt x="452321" y="2967700"/>
                </a:lnTo>
                <a:lnTo>
                  <a:pt x="450560" y="2961831"/>
                </a:lnTo>
                <a:lnTo>
                  <a:pt x="439125" y="2928666"/>
                </a:lnTo>
                <a:lnTo>
                  <a:pt x="425402" y="2897790"/>
                </a:lnTo>
                <a:lnTo>
                  <a:pt x="409392" y="2869201"/>
                </a:lnTo>
                <a:lnTo>
                  <a:pt x="388809" y="2844043"/>
                </a:lnTo>
                <a:lnTo>
                  <a:pt x="365937" y="2817741"/>
                </a:lnTo>
                <a:lnTo>
                  <a:pt x="339636" y="2794870"/>
                </a:lnTo>
                <a:lnTo>
                  <a:pt x="311046" y="2773142"/>
                </a:lnTo>
                <a:lnTo>
                  <a:pt x="282458" y="2751415"/>
                </a:lnTo>
                <a:lnTo>
                  <a:pt x="253870" y="2729687"/>
                </a:lnTo>
                <a:lnTo>
                  <a:pt x="226423" y="2707959"/>
                </a:lnTo>
                <a:lnTo>
                  <a:pt x="200122" y="2683944"/>
                </a:lnTo>
                <a:lnTo>
                  <a:pt x="177251" y="2659930"/>
                </a:lnTo>
                <a:lnTo>
                  <a:pt x="157812" y="2632484"/>
                </a:lnTo>
                <a:lnTo>
                  <a:pt x="142945" y="2603895"/>
                </a:lnTo>
                <a:lnTo>
                  <a:pt x="132653" y="2569589"/>
                </a:lnTo>
                <a:lnTo>
                  <a:pt x="128079" y="2534138"/>
                </a:lnTo>
                <a:lnTo>
                  <a:pt x="126934" y="2497543"/>
                </a:lnTo>
                <a:lnTo>
                  <a:pt x="130365" y="2458662"/>
                </a:lnTo>
                <a:lnTo>
                  <a:pt x="134940" y="2419782"/>
                </a:lnTo>
                <a:lnTo>
                  <a:pt x="140657" y="2380900"/>
                </a:lnTo>
                <a:lnTo>
                  <a:pt x="145232" y="2342019"/>
                </a:lnTo>
                <a:lnTo>
                  <a:pt x="147519" y="2303138"/>
                </a:lnTo>
                <a:lnTo>
                  <a:pt x="147519" y="2265400"/>
                </a:lnTo>
                <a:lnTo>
                  <a:pt x="142945" y="2229950"/>
                </a:lnTo>
                <a:lnTo>
                  <a:pt x="133796" y="2194499"/>
                </a:lnTo>
                <a:lnTo>
                  <a:pt x="120073" y="2161335"/>
                </a:lnTo>
                <a:lnTo>
                  <a:pt x="102920" y="2127029"/>
                </a:lnTo>
                <a:lnTo>
                  <a:pt x="83479" y="2092723"/>
                </a:lnTo>
                <a:lnTo>
                  <a:pt x="62897" y="2058415"/>
                </a:lnTo>
                <a:lnTo>
                  <a:pt x="43456" y="2025251"/>
                </a:lnTo>
                <a:lnTo>
                  <a:pt x="26302" y="1989801"/>
                </a:lnTo>
                <a:lnTo>
                  <a:pt x="12580" y="1955494"/>
                </a:lnTo>
                <a:lnTo>
                  <a:pt x="3431" y="1920043"/>
                </a:lnTo>
                <a:lnTo>
                  <a:pt x="0" y="1883449"/>
                </a:lnTo>
                <a:lnTo>
                  <a:pt x="3431" y="1846856"/>
                </a:lnTo>
                <a:lnTo>
                  <a:pt x="12580" y="1811405"/>
                </a:lnTo>
                <a:lnTo>
                  <a:pt x="26302" y="1777098"/>
                </a:lnTo>
                <a:lnTo>
                  <a:pt x="43456" y="1741648"/>
                </a:lnTo>
                <a:lnTo>
                  <a:pt x="62897" y="1708484"/>
                </a:lnTo>
                <a:lnTo>
                  <a:pt x="83479" y="1674178"/>
                </a:lnTo>
                <a:lnTo>
                  <a:pt x="102920" y="1639870"/>
                </a:lnTo>
                <a:lnTo>
                  <a:pt x="120073" y="1605564"/>
                </a:lnTo>
                <a:lnTo>
                  <a:pt x="133796" y="1572400"/>
                </a:lnTo>
                <a:lnTo>
                  <a:pt x="142945" y="1536949"/>
                </a:lnTo>
                <a:lnTo>
                  <a:pt x="147519" y="1501500"/>
                </a:lnTo>
                <a:lnTo>
                  <a:pt x="147519" y="1463762"/>
                </a:lnTo>
                <a:lnTo>
                  <a:pt x="145232" y="1424880"/>
                </a:lnTo>
                <a:lnTo>
                  <a:pt x="140657" y="1386000"/>
                </a:lnTo>
                <a:lnTo>
                  <a:pt x="134940" y="1347118"/>
                </a:lnTo>
                <a:lnTo>
                  <a:pt x="130365" y="1308237"/>
                </a:lnTo>
                <a:lnTo>
                  <a:pt x="126934" y="1269356"/>
                </a:lnTo>
                <a:lnTo>
                  <a:pt x="128079" y="1232762"/>
                </a:lnTo>
                <a:lnTo>
                  <a:pt x="132653" y="1197312"/>
                </a:lnTo>
                <a:lnTo>
                  <a:pt x="142945" y="1163004"/>
                </a:lnTo>
                <a:lnTo>
                  <a:pt x="157812" y="1134416"/>
                </a:lnTo>
                <a:lnTo>
                  <a:pt x="177251" y="1106970"/>
                </a:lnTo>
                <a:lnTo>
                  <a:pt x="200122" y="1082955"/>
                </a:lnTo>
                <a:lnTo>
                  <a:pt x="226423" y="1058941"/>
                </a:lnTo>
                <a:lnTo>
                  <a:pt x="253870" y="1037212"/>
                </a:lnTo>
                <a:lnTo>
                  <a:pt x="282458" y="1015484"/>
                </a:lnTo>
                <a:lnTo>
                  <a:pt x="311046" y="993757"/>
                </a:lnTo>
                <a:lnTo>
                  <a:pt x="339636" y="972029"/>
                </a:lnTo>
                <a:lnTo>
                  <a:pt x="365937" y="949159"/>
                </a:lnTo>
                <a:lnTo>
                  <a:pt x="388809" y="922857"/>
                </a:lnTo>
                <a:lnTo>
                  <a:pt x="409392" y="897698"/>
                </a:lnTo>
                <a:lnTo>
                  <a:pt x="425402" y="869109"/>
                </a:lnTo>
                <a:lnTo>
                  <a:pt x="439125" y="838233"/>
                </a:lnTo>
                <a:lnTo>
                  <a:pt x="450560" y="805069"/>
                </a:lnTo>
                <a:lnTo>
                  <a:pt x="460852" y="770761"/>
                </a:lnTo>
                <a:lnTo>
                  <a:pt x="470001" y="736455"/>
                </a:lnTo>
                <a:lnTo>
                  <a:pt x="479150" y="701004"/>
                </a:lnTo>
                <a:lnTo>
                  <a:pt x="489442" y="667841"/>
                </a:lnTo>
                <a:lnTo>
                  <a:pt x="500877" y="634677"/>
                </a:lnTo>
                <a:lnTo>
                  <a:pt x="514600" y="603802"/>
                </a:lnTo>
                <a:lnTo>
                  <a:pt x="531753" y="576357"/>
                </a:lnTo>
                <a:lnTo>
                  <a:pt x="552336" y="551198"/>
                </a:lnTo>
                <a:lnTo>
                  <a:pt x="577494" y="530614"/>
                </a:lnTo>
                <a:lnTo>
                  <a:pt x="604941" y="513461"/>
                </a:lnTo>
                <a:lnTo>
                  <a:pt x="635815" y="499737"/>
                </a:lnTo>
                <a:lnTo>
                  <a:pt x="668979" y="488302"/>
                </a:lnTo>
                <a:lnTo>
                  <a:pt x="702142" y="478010"/>
                </a:lnTo>
                <a:lnTo>
                  <a:pt x="737592" y="468861"/>
                </a:lnTo>
                <a:lnTo>
                  <a:pt x="771898" y="459712"/>
                </a:lnTo>
                <a:lnTo>
                  <a:pt x="806205" y="449420"/>
                </a:lnTo>
                <a:lnTo>
                  <a:pt x="839368" y="437985"/>
                </a:lnTo>
                <a:lnTo>
                  <a:pt x="870244" y="424261"/>
                </a:lnTo>
                <a:lnTo>
                  <a:pt x="898833" y="408253"/>
                </a:lnTo>
                <a:lnTo>
                  <a:pt x="923991" y="387669"/>
                </a:lnTo>
                <a:lnTo>
                  <a:pt x="950293" y="364797"/>
                </a:lnTo>
                <a:lnTo>
                  <a:pt x="973165" y="338495"/>
                </a:lnTo>
                <a:lnTo>
                  <a:pt x="994892" y="311049"/>
                </a:lnTo>
                <a:lnTo>
                  <a:pt x="1016619" y="282461"/>
                </a:lnTo>
                <a:lnTo>
                  <a:pt x="1038347" y="253871"/>
                </a:lnTo>
                <a:lnTo>
                  <a:pt x="1060074" y="226426"/>
                </a:lnTo>
                <a:lnTo>
                  <a:pt x="1084089" y="200124"/>
                </a:lnTo>
                <a:lnTo>
                  <a:pt x="1108103" y="177253"/>
                </a:lnTo>
                <a:lnTo>
                  <a:pt x="1135549" y="157812"/>
                </a:lnTo>
                <a:lnTo>
                  <a:pt x="1164137" y="142945"/>
                </a:lnTo>
                <a:lnTo>
                  <a:pt x="1198445" y="132653"/>
                </a:lnTo>
                <a:lnTo>
                  <a:pt x="1233895" y="128079"/>
                </a:lnTo>
                <a:lnTo>
                  <a:pt x="1270487" y="126936"/>
                </a:lnTo>
                <a:lnTo>
                  <a:pt x="1309368" y="130367"/>
                </a:lnTo>
                <a:lnTo>
                  <a:pt x="1348249" y="134941"/>
                </a:lnTo>
                <a:lnTo>
                  <a:pt x="1387131" y="140659"/>
                </a:lnTo>
                <a:lnTo>
                  <a:pt x="1426011" y="145233"/>
                </a:lnTo>
                <a:lnTo>
                  <a:pt x="1464891" y="147520"/>
                </a:lnTo>
                <a:lnTo>
                  <a:pt x="1502630" y="147520"/>
                </a:lnTo>
                <a:lnTo>
                  <a:pt x="1538080" y="142945"/>
                </a:lnTo>
                <a:lnTo>
                  <a:pt x="1573531" y="133797"/>
                </a:lnTo>
                <a:lnTo>
                  <a:pt x="1607837" y="120075"/>
                </a:lnTo>
                <a:lnTo>
                  <a:pt x="1642143" y="101777"/>
                </a:lnTo>
                <a:lnTo>
                  <a:pt x="1676450" y="83480"/>
                </a:lnTo>
                <a:lnTo>
                  <a:pt x="1710756" y="62896"/>
                </a:lnTo>
                <a:lnTo>
                  <a:pt x="1743919" y="43455"/>
                </a:lnTo>
                <a:lnTo>
                  <a:pt x="1779370" y="26302"/>
                </a:lnTo>
                <a:lnTo>
                  <a:pt x="1813676" y="12579"/>
                </a:lnTo>
                <a:lnTo>
                  <a:pt x="1849126" y="343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27180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0950F-862A-4FAC-82EB-E6E9961E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25630"/>
          </a:xfrm>
        </p:spPr>
        <p:txBody>
          <a:bodyPr/>
          <a:lstStyle/>
          <a:p>
            <a:pPr algn="ctr"/>
            <a:r>
              <a:rPr lang="en-US" dirty="0"/>
              <a:t>Scholarships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A8740-B983-4D9C-A582-01505528C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83517"/>
            <a:ext cx="10178322" cy="4596076"/>
          </a:xfrm>
        </p:spPr>
        <p:txBody>
          <a:bodyPr>
            <a:normAutofit/>
          </a:bodyPr>
          <a:lstStyle/>
          <a:p>
            <a:r>
              <a:rPr lang="en-US" dirty="0"/>
              <a:t>Get involved</a:t>
            </a:r>
          </a:p>
          <a:p>
            <a:r>
              <a:rPr lang="en-US" dirty="0"/>
              <a:t>Volunteer</a:t>
            </a:r>
          </a:p>
          <a:p>
            <a:r>
              <a:rPr lang="en-US" dirty="0"/>
              <a:t>Start researching early</a:t>
            </a:r>
          </a:p>
          <a:p>
            <a:r>
              <a:rPr lang="en-US" dirty="0"/>
              <a:t>Meet deadlines</a:t>
            </a:r>
          </a:p>
          <a:p>
            <a:r>
              <a:rPr lang="en-US" dirty="0"/>
              <a:t>Know your resources for finding scholarship opportunities:</a:t>
            </a:r>
          </a:p>
          <a:p>
            <a:pPr lvl="1"/>
            <a:r>
              <a:rPr lang="en-US" dirty="0"/>
              <a:t>Financial aid office at college/or career school</a:t>
            </a:r>
          </a:p>
          <a:p>
            <a:pPr lvl="1"/>
            <a:r>
              <a:rPr lang="en-US" dirty="0"/>
              <a:t>High school counselor </a:t>
            </a:r>
          </a:p>
          <a:p>
            <a:pPr lvl="1"/>
            <a:r>
              <a:rPr lang="en-US" dirty="0"/>
              <a:t>FastWeb.com</a:t>
            </a:r>
          </a:p>
          <a:p>
            <a:pPr lvl="1"/>
            <a:r>
              <a:rPr lang="en-US" dirty="0"/>
              <a:t>Careeronestop.org</a:t>
            </a:r>
          </a:p>
          <a:p>
            <a:pPr lvl="1"/>
            <a:r>
              <a:rPr lang="en-US" dirty="0"/>
              <a:t>Bigfuture.collegeboard.org</a:t>
            </a:r>
          </a:p>
          <a:p>
            <a:r>
              <a:rPr lang="en-US" dirty="0"/>
              <a:t>Avoid scams and never pay for a scholarship search</a:t>
            </a:r>
          </a:p>
        </p:txBody>
      </p:sp>
    </p:spTree>
    <p:extLst>
      <p:ext uri="{BB962C8B-B14F-4D97-AF65-F5344CB8AC3E}">
        <p14:creationId xmlns:p14="http://schemas.microsoft.com/office/powerpoint/2010/main" val="201459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13C8582F24FF4585FE649E89190323" ma:contentTypeVersion="0" ma:contentTypeDescription="Create a new document." ma:contentTypeScope="" ma:versionID="e81d4f2ae2395dbfe92af9d7db7ec83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58447ac103a8dc4d0e9daeaf8f4e61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CBE39B1-34AB-4D00-99E3-32615FE6DAF1}"/>
</file>

<file path=customXml/itemProps2.xml><?xml version="1.0" encoding="utf-8"?>
<ds:datastoreItem xmlns:ds="http://schemas.openxmlformats.org/officeDocument/2006/customXml" ds:itemID="{D3BC1A4B-1F80-447E-BA16-22F8102993E2}"/>
</file>

<file path=customXml/itemProps3.xml><?xml version="1.0" encoding="utf-8"?>
<ds:datastoreItem xmlns:ds="http://schemas.openxmlformats.org/officeDocument/2006/customXml" ds:itemID="{10CE57A7-7F93-46AE-BEDE-D56B99E749F5}"/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881</Words>
  <Application>Microsoft Office PowerPoint</Application>
  <PresentationFormat>Widescreen</PresentationFormat>
  <Paragraphs>105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Gill Sans MT</vt:lpstr>
      <vt:lpstr>Impact</vt:lpstr>
      <vt:lpstr>Wingdings</vt:lpstr>
      <vt:lpstr>Badge</vt:lpstr>
      <vt:lpstr>Financial Aid the Basics</vt:lpstr>
      <vt:lpstr>topics</vt:lpstr>
      <vt:lpstr>How do I apply for financial aid?</vt:lpstr>
      <vt:lpstr>What does it cost to go to college?</vt:lpstr>
      <vt:lpstr>Tuition costs</vt:lpstr>
      <vt:lpstr>What is the Net price?</vt:lpstr>
      <vt:lpstr>What’s the net price?</vt:lpstr>
      <vt:lpstr>Scholarships, Grants, loans and work study</vt:lpstr>
      <vt:lpstr>Scholarships</vt:lpstr>
      <vt:lpstr>Grants</vt:lpstr>
      <vt:lpstr>loans</vt:lpstr>
      <vt:lpstr>Work study</vt:lpstr>
      <vt:lpstr>Plan for college now</vt:lpstr>
      <vt:lpstr>Know your resources</vt:lpstr>
      <vt:lpstr>Office of Financial Aid &amp; Scholarships 103 Student Services center stevens point, WI 54481  finaid@uwsp.edu  715-346-4771  https://www.uwsp.edu/finaid/Pages/default.aspx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Aid the Basics</dc:title>
  <dc:creator>Kuhl, Maggie</dc:creator>
  <cp:lastModifiedBy>Slowinski, Mandy</cp:lastModifiedBy>
  <cp:revision>11</cp:revision>
  <cp:lastPrinted>2019-02-07T21:52:54Z</cp:lastPrinted>
  <dcterms:created xsi:type="dcterms:W3CDTF">2019-01-24T22:11:15Z</dcterms:created>
  <dcterms:modified xsi:type="dcterms:W3CDTF">2019-02-13T19:38:11Z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0x010100CF13C8582F24FF4585FE649E89190323</vt:lpwstr>
  </property>
</Properties>
</file>