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9"/>
  </p:handoutMasterIdLst>
  <p:sldIdLst>
    <p:sldId id="263" r:id="rId2"/>
    <p:sldId id="264" r:id="rId3"/>
    <p:sldId id="256" r:id="rId4"/>
    <p:sldId id="259" r:id="rId5"/>
    <p:sldId id="257" r:id="rId6"/>
    <p:sldId id="258" r:id="rId7"/>
    <p:sldId id="260" r:id="rId8"/>
    <p:sldId id="261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91" y="53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268" cy="466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561" y="0"/>
            <a:ext cx="2972268" cy="466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B0BF1-9D3B-4997-8A88-A958FA068005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430"/>
            <a:ext cx="2972268" cy="466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561" y="8829430"/>
            <a:ext cx="2972268" cy="466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CD526-D420-4F3B-B4E7-DB42F143B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46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9" indent="0" algn="ctr">
              <a:buNone/>
              <a:defRPr sz="2000"/>
            </a:lvl2pPr>
            <a:lvl3pPr marL="914399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799" indent="0" algn="ctr">
              <a:buNone/>
              <a:defRPr sz="1600"/>
            </a:lvl5pPr>
            <a:lvl6pPr marL="2285998" indent="0" algn="ctr">
              <a:buNone/>
              <a:defRPr sz="1600"/>
            </a:lvl6pPr>
            <a:lvl7pPr marL="2743198" indent="0" algn="ctr">
              <a:buNone/>
              <a:defRPr sz="1600"/>
            </a:lvl7pPr>
            <a:lvl8pPr marL="3200399" indent="0" algn="ctr">
              <a:buNone/>
              <a:defRPr sz="1600"/>
            </a:lvl8pPr>
            <a:lvl9pPr marL="365759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05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9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3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1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6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9" indent="0">
              <a:buNone/>
              <a:defRPr sz="2000" b="1"/>
            </a:lvl2pPr>
            <a:lvl3pPr marL="914399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799" indent="0">
              <a:buNone/>
              <a:defRPr sz="1600" b="1"/>
            </a:lvl5pPr>
            <a:lvl6pPr marL="2285998" indent="0">
              <a:buNone/>
              <a:defRPr sz="1600" b="1"/>
            </a:lvl6pPr>
            <a:lvl7pPr marL="2743198" indent="0">
              <a:buNone/>
              <a:defRPr sz="1600" b="1"/>
            </a:lvl7pPr>
            <a:lvl8pPr marL="3200399" indent="0">
              <a:buNone/>
              <a:defRPr sz="1600" b="1"/>
            </a:lvl8pPr>
            <a:lvl9pPr marL="365759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9" indent="0">
              <a:buNone/>
              <a:defRPr sz="2000" b="1"/>
            </a:lvl2pPr>
            <a:lvl3pPr marL="914399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799" indent="0">
              <a:buNone/>
              <a:defRPr sz="1600" b="1"/>
            </a:lvl5pPr>
            <a:lvl6pPr marL="2285998" indent="0">
              <a:buNone/>
              <a:defRPr sz="1600" b="1"/>
            </a:lvl6pPr>
            <a:lvl7pPr marL="2743198" indent="0">
              <a:buNone/>
              <a:defRPr sz="1600" b="1"/>
            </a:lvl7pPr>
            <a:lvl8pPr marL="3200399" indent="0">
              <a:buNone/>
              <a:defRPr sz="1600" b="1"/>
            </a:lvl8pPr>
            <a:lvl9pPr marL="365759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0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99" indent="0">
              <a:buNone/>
              <a:defRPr sz="1400"/>
            </a:lvl2pPr>
            <a:lvl3pPr marL="914399" indent="0">
              <a:buNone/>
              <a:defRPr sz="1200"/>
            </a:lvl3pPr>
            <a:lvl4pPr marL="1371600" indent="0">
              <a:buNone/>
              <a:defRPr sz="1000"/>
            </a:lvl4pPr>
            <a:lvl5pPr marL="1828799" indent="0">
              <a:buNone/>
              <a:defRPr sz="1000"/>
            </a:lvl5pPr>
            <a:lvl6pPr marL="2285998" indent="0">
              <a:buNone/>
              <a:defRPr sz="1000"/>
            </a:lvl6pPr>
            <a:lvl7pPr marL="2743198" indent="0">
              <a:buNone/>
              <a:defRPr sz="1000"/>
            </a:lvl7pPr>
            <a:lvl8pPr marL="3200399" indent="0">
              <a:buNone/>
              <a:defRPr sz="1000"/>
            </a:lvl8pPr>
            <a:lvl9pPr marL="365759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9" indent="0">
              <a:buNone/>
              <a:defRPr sz="2800"/>
            </a:lvl2pPr>
            <a:lvl3pPr marL="914399" indent="0">
              <a:buNone/>
              <a:defRPr sz="2400"/>
            </a:lvl3pPr>
            <a:lvl4pPr marL="1371600" indent="0">
              <a:buNone/>
              <a:defRPr sz="2000"/>
            </a:lvl4pPr>
            <a:lvl5pPr marL="1828799" indent="0">
              <a:buNone/>
              <a:defRPr sz="2000"/>
            </a:lvl5pPr>
            <a:lvl6pPr marL="2285998" indent="0">
              <a:buNone/>
              <a:defRPr sz="2000"/>
            </a:lvl6pPr>
            <a:lvl7pPr marL="2743198" indent="0">
              <a:buNone/>
              <a:defRPr sz="2000"/>
            </a:lvl7pPr>
            <a:lvl8pPr marL="3200399" indent="0">
              <a:buNone/>
              <a:defRPr sz="2000"/>
            </a:lvl8pPr>
            <a:lvl9pPr marL="365759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99" indent="0">
              <a:buNone/>
              <a:defRPr sz="1400"/>
            </a:lvl2pPr>
            <a:lvl3pPr marL="914399" indent="0">
              <a:buNone/>
              <a:defRPr sz="1200"/>
            </a:lvl3pPr>
            <a:lvl4pPr marL="1371600" indent="0">
              <a:buNone/>
              <a:defRPr sz="1000"/>
            </a:lvl4pPr>
            <a:lvl5pPr marL="1828799" indent="0">
              <a:buNone/>
              <a:defRPr sz="1000"/>
            </a:lvl5pPr>
            <a:lvl6pPr marL="2285998" indent="0">
              <a:buNone/>
              <a:defRPr sz="1000"/>
            </a:lvl6pPr>
            <a:lvl7pPr marL="2743198" indent="0">
              <a:buNone/>
              <a:defRPr sz="1000"/>
            </a:lvl7pPr>
            <a:lvl8pPr marL="3200399" indent="0">
              <a:buNone/>
              <a:defRPr sz="1000"/>
            </a:lvl8pPr>
            <a:lvl9pPr marL="3657598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2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3617F-22EB-4D94-8E61-7BE98739F2ED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C3211-48BE-46B1-B8A0-8D7ACB68B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5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98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9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8" algn="l" defTabSz="9143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38" y="-23748"/>
            <a:ext cx="8350309" cy="68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4" y="888706"/>
            <a:ext cx="5989899" cy="4720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53" y="888706"/>
            <a:ext cx="6048606" cy="47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1" y="888706"/>
            <a:ext cx="5948365" cy="4720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86" y="888706"/>
            <a:ext cx="6034050" cy="47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2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1" y="914601"/>
            <a:ext cx="5948365" cy="4668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77" y="914601"/>
            <a:ext cx="6033867" cy="46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3" y="914601"/>
            <a:ext cx="5938301" cy="4668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86" y="914601"/>
            <a:ext cx="6012072" cy="465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8" y="914601"/>
            <a:ext cx="5998450" cy="4668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87" y="914601"/>
            <a:ext cx="5808269" cy="4659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41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4" y="902220"/>
            <a:ext cx="6057794" cy="4693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48" y="888706"/>
            <a:ext cx="5912815" cy="47202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69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" y="902220"/>
            <a:ext cx="5987865" cy="4693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36" y="905775"/>
            <a:ext cx="6014300" cy="468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7" y="902220"/>
            <a:ext cx="5862811" cy="469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4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" y="1076307"/>
            <a:ext cx="6042601" cy="4734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38" y="1071923"/>
            <a:ext cx="5949335" cy="47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" y="1066782"/>
            <a:ext cx="6081366" cy="4734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64" y="1071923"/>
            <a:ext cx="6037699" cy="47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4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" y="1056738"/>
            <a:ext cx="6100912" cy="4744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80" y="1056739"/>
            <a:ext cx="6051506" cy="474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" y="885822"/>
            <a:ext cx="6122135" cy="4725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61" y="885822"/>
            <a:ext cx="6022304" cy="472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3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" y="885822"/>
            <a:ext cx="6059342" cy="4725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17" y="885822"/>
            <a:ext cx="6051932" cy="472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1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" y="888706"/>
            <a:ext cx="6059342" cy="4720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63" y="885822"/>
            <a:ext cx="6007487" cy="472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" y="888707"/>
            <a:ext cx="6041287" cy="4720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47" y="888706"/>
            <a:ext cx="6038270" cy="47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1" y="888706"/>
            <a:ext cx="5948365" cy="4720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86" y="888706"/>
            <a:ext cx="6036516" cy="47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36E9AC86174642B20E835789D8A787" ma:contentTypeVersion="2" ma:contentTypeDescription="Create a new document." ma:contentTypeScope="" ma:versionID="a751f8a25f549853a4c224d05dcbccd3">
  <xsd:schema xmlns:xsd="http://www.w3.org/2001/XMLSchema" xmlns:xs="http://www.w3.org/2001/XMLSchema" xmlns:p="http://schemas.microsoft.com/office/2006/metadata/properties" xmlns:ns1="http://schemas.microsoft.com/sharepoint/v3" xmlns:ns2="beaf5f31-8cd1-41e4-a47a-7a8ecc96f470" targetNamespace="http://schemas.microsoft.com/office/2006/metadata/properties" ma:root="true" ma:fieldsID="5322d691205687339a375eabd466c221" ns1:_="" ns2:_="">
    <xsd:import namespace="http://schemas.microsoft.com/sharepoint/v3"/>
    <xsd:import namespace="beaf5f31-8cd1-41e4-a47a-7a8ecc96f47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af5f31-8cd1-41e4-a47a-7a8ecc96f4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F9BA1F7-0F59-48FD-AA18-1E787F66C414}"/>
</file>

<file path=customXml/itemProps2.xml><?xml version="1.0" encoding="utf-8"?>
<ds:datastoreItem xmlns:ds="http://schemas.openxmlformats.org/officeDocument/2006/customXml" ds:itemID="{EA4DAE1F-9124-476A-9C9D-C9D3518F7B36}"/>
</file>

<file path=customXml/itemProps3.xml><?xml version="1.0" encoding="utf-8"?>
<ds:datastoreItem xmlns:ds="http://schemas.openxmlformats.org/officeDocument/2006/customXml" ds:itemID="{F5FFEB54-C6A7-4BE8-9087-85B1926C0E8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882</TotalTime>
  <Words>0</Words>
  <Application>Microsoft Office PowerPoint</Application>
  <PresentationFormat>Widescreen</PresentationFormat>
  <Paragraphs>0</Paragraphs>
  <Slides>17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Blaha, Karen</dc:creator>
  <cp:lastModifiedBy>Markham, Lynn</cp:lastModifiedBy>
  <cp:revision>60</cp:revision>
  <cp:lastPrinted>2018-05-25T18:23:48Z</cp:lastPrinted>
  <dcterms:created xsi:type="dcterms:W3CDTF">2017-10-16T16:57:15Z</dcterms:created>
  <dcterms:modified xsi:type="dcterms:W3CDTF">2018-05-25T18:23:51Z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0x0101002C36E9AC86174642B20E835789D8A787</vt:lpwstr>
  </property>
  <property fmtid="{D5CDD505-2E9C-101B-9397-08002B2CF9AE}" pid="3" name="Order">
    <vt:r8>121000</vt:r8>
  </property>
  <property fmtid="{D5CDD505-2E9C-101B-9397-08002B2CF9AE}" pid="4" name="xd_ProgID">
    <vt:lpwstr/>
  </property>
  <property fmtid="{D5CDD505-2E9C-101B-9397-08002B2CF9AE}" pid="5" name="_CopySource">
    <vt:lpwstr>https://www.uwsp.edu/cnr-ap/clue/Documents/Water/Fish Hotel Kits/Fish Hotel Book.pptx</vt:lpwstr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</Properties>
</file>