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60"/>
  </p:normalViewPr>
  <p:slideViewPr>
    <p:cSldViewPr snapToGrid="0" snapToObjects="1">
      <p:cViewPr varScale="1">
        <p:scale>
          <a:sx n="159" d="100"/>
          <a:sy n="159" d="100"/>
        </p:scale>
        <p:origin x="824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-356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58CA6-0169-3349-9469-DB97359270AB}" type="datetimeFigureOut">
              <a:rPr lang="en-US" smtClean="0"/>
              <a:t>9/14/18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1EEDD-E3AC-CF48-B6EE-650605B9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7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3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1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9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0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4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5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5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5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8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0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033B08C-79B8-3F49-8C3A-9A769EB24DE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3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65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sixteen10rat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9EAB0F1-F518-43B0-9CB7-C0324234CD88}"/>
</file>

<file path=customXml/itemProps2.xml><?xml version="1.0" encoding="utf-8"?>
<ds:datastoreItem xmlns:ds="http://schemas.openxmlformats.org/officeDocument/2006/customXml" ds:itemID="{4624F468-2CBB-44F0-BA46-FD936497A4A4}"/>
</file>

<file path=customXml/itemProps3.xml><?xml version="1.0" encoding="utf-8"?>
<ds:datastoreItem xmlns:ds="http://schemas.openxmlformats.org/officeDocument/2006/customXml" ds:itemID="{2FBE54FC-372D-41EE-B93F-1C0E38ECB6B8}"/>
</file>

<file path=docProps/app.xml><?xml version="1.0" encoding="utf-8"?>
<Properties xmlns="http://schemas.openxmlformats.org/officeDocument/2006/extended-properties" xmlns:vt="http://schemas.openxmlformats.org/officeDocument/2006/docPropsVTypes">
  <Template>template-sixteen10ratio.potx</Template>
  <TotalTime>34</TotalTime>
  <Words>0</Words>
  <Application>Microsoft Macintosh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template-sixteen10ratio</vt:lpstr>
      <vt:lpstr>PowerPoint Presentation</vt:lpstr>
    </vt:vector>
  </TitlesOfParts>
  <Company>University of Wisconsin - Stevens Point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Vang, Meas</cp:lastModifiedBy>
  <cp:revision>11</cp:revision>
  <dcterms:created xsi:type="dcterms:W3CDTF">2011-11-30T20:57:58Z</dcterms:created>
  <dcterms:modified xsi:type="dcterms:W3CDTF">2018-09-14T16:03:42Z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</Properties>
</file>