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779C969-50B4-0642-9FBD-98BD1725BB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5" y="0"/>
            <a:ext cx="913257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604C16E-1972-4904-8CEB-36D874C37696}"/>
</file>

<file path=customXml/itemProps2.xml><?xml version="1.0" encoding="utf-8"?>
<ds:datastoreItem xmlns:ds="http://schemas.openxmlformats.org/officeDocument/2006/customXml" ds:itemID="{A16F4AB4-C465-42C3-9136-3C616E2F301C}"/>
</file>

<file path=customXml/itemProps3.xml><?xml version="1.0" encoding="utf-8"?>
<ds:datastoreItem xmlns:ds="http://schemas.openxmlformats.org/officeDocument/2006/customXml" ds:itemID="{BE6C53EC-13F6-4CAE-AC22-B83C2ABBF909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34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Vang, Meas</cp:lastModifiedBy>
  <cp:revision>14</cp:revision>
  <dcterms:created xsi:type="dcterms:W3CDTF">2011-11-30T20:55:45Z</dcterms:created>
  <dcterms:modified xsi:type="dcterms:W3CDTF">2018-09-14T16:11:03Z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