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ps-4-3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"/>
            <a:ext cx="9144000" cy="68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D383AC-49DF-4436-AA87-EE57C8F51615}"/>
</file>

<file path=customXml/itemProps2.xml><?xml version="1.0" encoding="utf-8"?>
<ds:datastoreItem xmlns:ds="http://schemas.openxmlformats.org/officeDocument/2006/customXml" ds:itemID="{881A9495-CE5A-46C3-8BAD-A3C033091BDD}"/>
</file>

<file path=customXml/itemProps3.xml><?xml version="1.0" encoding="utf-8"?>
<ds:datastoreItem xmlns:ds="http://schemas.openxmlformats.org/officeDocument/2006/customXml" ds:itemID="{224FA542-4261-4BD5-B22A-F255F4B412D3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11</cp:revision>
  <dcterms:created xsi:type="dcterms:W3CDTF">2011-11-30T20:55:45Z</dcterms:created>
  <dcterms:modified xsi:type="dcterms:W3CDTF">2014-01-10T15:10:01Z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