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04" y="-60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-356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58CA6-0169-3349-9469-DB97359270A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1EEDD-E3AC-CF48-B6EE-650605B9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7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3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1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9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0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4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5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5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5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8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0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PS-16-10rati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33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65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sixteen10rat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7D5152D-4C42-4CF4-BFF3-89D7418040DB}"/>
</file>

<file path=customXml/itemProps2.xml><?xml version="1.0" encoding="utf-8"?>
<ds:datastoreItem xmlns:ds="http://schemas.openxmlformats.org/officeDocument/2006/customXml" ds:itemID="{475E6075-91A7-465E-88B6-4B3B58C9E89C}"/>
</file>

<file path=customXml/itemProps3.xml><?xml version="1.0" encoding="utf-8"?>
<ds:datastoreItem xmlns:ds="http://schemas.openxmlformats.org/officeDocument/2006/customXml" ds:itemID="{57FFF8D6-073F-4733-87A2-2A0C39B23BFD}"/>
</file>

<file path=docProps/app.xml><?xml version="1.0" encoding="utf-8"?>
<Properties xmlns="http://schemas.openxmlformats.org/officeDocument/2006/extended-properties" xmlns:vt="http://schemas.openxmlformats.org/officeDocument/2006/docPropsVTypes">
  <Template>template-sixteen10ratio.potx</Template>
  <TotalTime>13</TotalTime>
  <Words>0</Words>
  <Application>Microsoft Macintosh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template-sixteen10ratio</vt:lpstr>
      <vt:lpstr>PowerPoint Presentation</vt:lpstr>
    </vt:vector>
  </TitlesOfParts>
  <Company>University of Wisconsin - Stevens 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Information Technology</cp:lastModifiedBy>
  <cp:revision>9</cp:revision>
  <dcterms:created xsi:type="dcterms:W3CDTF">2011-11-30T20:57:58Z</dcterms:created>
  <dcterms:modified xsi:type="dcterms:W3CDTF">2014-01-10T15:09:47Z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</Properties>
</file>