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51206400" cy="37490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1pPr>
    <a:lvl2pPr marL="256032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2pPr>
    <a:lvl3pPr marL="512064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3pPr>
    <a:lvl4pPr marL="768096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4pPr>
    <a:lvl5pPr marL="10241280" algn="l" rtl="0" eaLnBrk="0" fontAlgn="base" hangingPunct="0">
      <a:spcBef>
        <a:spcPct val="0"/>
      </a:spcBef>
      <a:spcAft>
        <a:spcPct val="0"/>
      </a:spcAft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6pPr>
    <a:lvl7pPr marL="1536192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7pPr>
    <a:lvl8pPr marL="1792224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8pPr>
    <a:lvl9pPr marL="20482560" algn="l" defTabSz="5120640" rtl="0" eaLnBrk="1" latinLnBrk="0" hangingPunct="1">
      <a:defRPr sz="13400" kern="1200">
        <a:solidFill>
          <a:schemeClr val="tx1"/>
        </a:solidFill>
        <a:latin typeface="Arial" charset="0"/>
        <a:ea typeface="ＭＳ Ｐゴシック" pitchFamily="-128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21" d="100"/>
          <a:sy n="21" d="100"/>
        </p:scale>
        <p:origin x="-328" y="-200"/>
      </p:cViewPr>
      <p:guideLst>
        <p:guide orient="horz" pos="11808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printerSettings" Target="printerSettings/printerSettings1.bin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750D08-D442-422E-A1E4-D61E6E384C79}" type="datetime1">
              <a:rPr lang="en-US"/>
              <a:pPr/>
              <a:t>1/23/12</a:t>
            </a:fld>
            <a:endParaRPr lang="en-US"/>
          </a:p>
        </p:txBody>
      </p:sp>
      <p:sp>
        <p:nvSpPr>
          <p:cNvPr id="1434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19138"/>
            <a:ext cx="49164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34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1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85" tIns="47591" rIns="95185" bIns="4759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7B06B7-A316-4216-BE45-3FC35F7F3C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0554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1pPr>
    <a:lvl2pPr marL="256032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2pPr>
    <a:lvl3pPr marL="512064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3pPr>
    <a:lvl4pPr marL="768096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4pPr>
    <a:lvl5pPr marL="10241280" algn="l" defTabSz="2560320" rtl="0" fontAlgn="base">
      <a:spcBef>
        <a:spcPct val="30000"/>
      </a:spcBef>
      <a:spcAft>
        <a:spcPct val="0"/>
      </a:spcAft>
      <a:defRPr sz="6700" kern="1200">
        <a:solidFill>
          <a:schemeClr val="tx1"/>
        </a:solidFill>
        <a:latin typeface="Calibri" pitchFamily="-128" charset="0"/>
        <a:ea typeface="ＭＳ Ｐゴシック" pitchFamily="-128" charset="-128"/>
        <a:cs typeface="+mn-cs"/>
      </a:defRPr>
    </a:lvl5pPr>
    <a:lvl6pPr marL="1280160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6pPr>
    <a:lvl7pPr marL="1536192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7pPr>
    <a:lvl8pPr marL="1792224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8pPr>
    <a:lvl9pPr marL="20482560" algn="l" defTabSz="5120640" rtl="0" eaLnBrk="1" latinLnBrk="0" hangingPunct="1">
      <a:defRPr sz="6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19138"/>
            <a:ext cx="4916488" cy="3600450"/>
          </a:xfrm>
          <a:ln/>
        </p:spPr>
      </p:sp>
      <p:sp>
        <p:nvSpPr>
          <p:cNvPr id="1536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646326"/>
            <a:ext cx="43525440" cy="80361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244560"/>
            <a:ext cx="35844480" cy="9580880"/>
          </a:xfrm>
        </p:spPr>
        <p:txBody>
          <a:bodyPr/>
          <a:lstStyle>
            <a:lvl1pPr marL="0" indent="0" algn="ctr">
              <a:buNone/>
              <a:defRPr/>
            </a:lvl1pPr>
            <a:lvl2pPr marL="2560320" indent="0" algn="ctr">
              <a:buNone/>
              <a:defRPr/>
            </a:lvl2pPr>
            <a:lvl3pPr marL="5120640" indent="0" algn="ctr">
              <a:buNone/>
              <a:defRPr/>
            </a:lvl3pPr>
            <a:lvl4pPr marL="7680960" indent="0" algn="ctr">
              <a:buNone/>
              <a:defRPr/>
            </a:lvl4pPr>
            <a:lvl5pPr marL="10241280" indent="0" algn="ctr">
              <a:buNone/>
              <a:defRPr/>
            </a:lvl5pPr>
            <a:lvl6pPr marL="12801600" indent="0" algn="ctr">
              <a:buNone/>
              <a:defRPr/>
            </a:lvl6pPr>
            <a:lvl7pPr marL="15361920" indent="0" algn="ctr">
              <a:buNone/>
              <a:defRPr/>
            </a:lvl7pPr>
            <a:lvl8pPr marL="17922240" indent="0" algn="ctr">
              <a:buNone/>
              <a:defRPr/>
            </a:lvl8pPr>
            <a:lvl9pPr marL="2048256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3112C8-4BFC-49F2-8639-E56F272661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FF5E7F-0815-46AE-A91A-A7FAFDECC5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84560" y="3332480"/>
            <a:ext cx="10881360" cy="299923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40480" y="3332480"/>
            <a:ext cx="31790640" cy="299923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657F7C-6B98-4BF1-908D-0692C6340B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317FAF-71D9-4035-B63D-D19C94184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091056"/>
            <a:ext cx="43525440" cy="744601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5890036"/>
            <a:ext cx="43525440" cy="8201022"/>
          </a:xfrm>
        </p:spPr>
        <p:txBody>
          <a:bodyPr anchor="b"/>
          <a:lstStyle>
            <a:lvl1pPr marL="0" indent="0">
              <a:buNone/>
              <a:defRPr sz="11200"/>
            </a:lvl1pPr>
            <a:lvl2pPr marL="2560320" indent="0">
              <a:buNone/>
              <a:defRPr sz="10100"/>
            </a:lvl2pPr>
            <a:lvl3pPr marL="5120640" indent="0">
              <a:buNone/>
              <a:defRPr sz="9000"/>
            </a:lvl3pPr>
            <a:lvl4pPr marL="7680960" indent="0">
              <a:buNone/>
              <a:defRPr sz="7800"/>
            </a:lvl4pPr>
            <a:lvl5pPr marL="10241280" indent="0">
              <a:buNone/>
              <a:defRPr sz="7800"/>
            </a:lvl5pPr>
            <a:lvl6pPr marL="12801600" indent="0">
              <a:buNone/>
              <a:defRPr sz="7800"/>
            </a:lvl6pPr>
            <a:lvl7pPr marL="15361920" indent="0">
              <a:buNone/>
              <a:defRPr sz="7800"/>
            </a:lvl7pPr>
            <a:lvl8pPr marL="17922240" indent="0">
              <a:buNone/>
              <a:defRPr sz="7800"/>
            </a:lvl8pPr>
            <a:lvl9pPr marL="20482560" indent="0">
              <a:buNone/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52983-1562-4BFC-832B-1B6F645320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0" y="10830560"/>
            <a:ext cx="21336000" cy="224942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10830560"/>
            <a:ext cx="21336000" cy="22494240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A3614D-495A-4245-9C59-538A14DEB9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1501355"/>
            <a:ext cx="46085760" cy="6248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3" y="8391953"/>
            <a:ext cx="22625053" cy="3497365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3" y="11889318"/>
            <a:ext cx="22625053" cy="21600375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3" y="8391953"/>
            <a:ext cx="22633940" cy="3497365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60320" indent="0">
              <a:buNone/>
              <a:defRPr sz="11200" b="1"/>
            </a:lvl2pPr>
            <a:lvl3pPr marL="5120640" indent="0">
              <a:buNone/>
              <a:defRPr sz="10100" b="1"/>
            </a:lvl3pPr>
            <a:lvl4pPr marL="7680960" indent="0">
              <a:buNone/>
              <a:defRPr sz="9000" b="1"/>
            </a:lvl4pPr>
            <a:lvl5pPr marL="10241280" indent="0">
              <a:buNone/>
              <a:defRPr sz="9000" b="1"/>
            </a:lvl5pPr>
            <a:lvl6pPr marL="12801600" indent="0">
              <a:buNone/>
              <a:defRPr sz="9000" b="1"/>
            </a:lvl6pPr>
            <a:lvl7pPr marL="15361920" indent="0">
              <a:buNone/>
              <a:defRPr sz="9000" b="1"/>
            </a:lvl7pPr>
            <a:lvl8pPr marL="17922240" indent="0">
              <a:buNone/>
              <a:defRPr sz="9000" b="1"/>
            </a:lvl8pPr>
            <a:lvl9pPr marL="20482560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3" y="11889318"/>
            <a:ext cx="22633940" cy="21600375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0F50A1-6A73-423A-9059-A0AB7AF76D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18878-15D2-4738-BBF7-3D25E657B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E22FA-70B3-42E7-A467-D7C37AD715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6" y="1492673"/>
            <a:ext cx="16846553" cy="635254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492678"/>
            <a:ext cx="28625800" cy="31997018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6" y="7845218"/>
            <a:ext cx="16846553" cy="25644478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D6D01D-7700-4F50-94ED-B22963B6FA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243281"/>
            <a:ext cx="30723840" cy="30981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349837"/>
            <a:ext cx="30723840" cy="22494240"/>
          </a:xfrm>
        </p:spPr>
        <p:txBody>
          <a:bodyPr/>
          <a:lstStyle>
            <a:lvl1pPr marL="0" indent="0">
              <a:buNone/>
              <a:defRPr sz="17900"/>
            </a:lvl1pPr>
            <a:lvl2pPr marL="2560320" indent="0">
              <a:buNone/>
              <a:defRPr sz="15700"/>
            </a:lvl2pPr>
            <a:lvl3pPr marL="5120640" indent="0">
              <a:buNone/>
              <a:defRPr sz="13400"/>
            </a:lvl3pPr>
            <a:lvl4pPr marL="7680960" indent="0">
              <a:buNone/>
              <a:defRPr sz="11200"/>
            </a:lvl4pPr>
            <a:lvl5pPr marL="10241280" indent="0">
              <a:buNone/>
              <a:defRPr sz="11200"/>
            </a:lvl5pPr>
            <a:lvl6pPr marL="12801600" indent="0">
              <a:buNone/>
              <a:defRPr sz="11200"/>
            </a:lvl6pPr>
            <a:lvl7pPr marL="15361920" indent="0">
              <a:buNone/>
              <a:defRPr sz="11200"/>
            </a:lvl7pPr>
            <a:lvl8pPr marL="17922240" indent="0">
              <a:buNone/>
              <a:defRPr sz="11200"/>
            </a:lvl8pPr>
            <a:lvl9pPr marL="20482560" indent="0">
              <a:buNone/>
              <a:defRPr sz="11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29341449"/>
            <a:ext cx="30723840" cy="4399912"/>
          </a:xfrm>
        </p:spPr>
        <p:txBody>
          <a:bodyPr/>
          <a:lstStyle>
            <a:lvl1pPr marL="0" indent="0">
              <a:buNone/>
              <a:defRPr sz="7800"/>
            </a:lvl1pPr>
            <a:lvl2pPr marL="2560320" indent="0">
              <a:buNone/>
              <a:defRPr sz="6700"/>
            </a:lvl2pPr>
            <a:lvl3pPr marL="5120640" indent="0">
              <a:buNone/>
              <a:defRPr sz="5600"/>
            </a:lvl3pPr>
            <a:lvl4pPr marL="7680960" indent="0">
              <a:buNone/>
              <a:defRPr sz="5000"/>
            </a:lvl4pPr>
            <a:lvl5pPr marL="10241280" indent="0">
              <a:buNone/>
              <a:defRPr sz="5000"/>
            </a:lvl5pPr>
            <a:lvl6pPr marL="12801600" indent="0">
              <a:buNone/>
              <a:defRPr sz="5000"/>
            </a:lvl6pPr>
            <a:lvl7pPr marL="15361920" indent="0">
              <a:buNone/>
              <a:defRPr sz="5000"/>
            </a:lvl7pPr>
            <a:lvl8pPr marL="17922240" indent="0">
              <a:buNone/>
              <a:defRPr sz="5000"/>
            </a:lvl8pPr>
            <a:lvl9pPr marL="20482560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A54A35-ACE4-4642-A539-951D826E57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0480" y="3332480"/>
            <a:ext cx="4352544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0480" y="10830560"/>
            <a:ext cx="43525440" cy="22494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0" y="34157920"/>
            <a:ext cx="1066800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>
              <a:defRPr sz="78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495520" y="34157920"/>
            <a:ext cx="1621536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ctr">
              <a:defRPr sz="78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697920" y="34157920"/>
            <a:ext cx="10668000" cy="249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12064" tIns="256032" rIns="512064" bIns="256032" numCol="1" anchor="t" anchorCtr="0" compatLnSpc="1">
            <a:prstTxWarp prst="textNoShape">
              <a:avLst/>
            </a:prstTxWarp>
          </a:bodyPr>
          <a:lstStyle>
            <a:lvl1pPr algn="r">
              <a:defRPr sz="7800"/>
            </a:lvl1pPr>
          </a:lstStyle>
          <a:p>
            <a:fld id="{26CF4D89-5C91-403A-8DB5-43FC2B8CFAE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256032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512064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768096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0241280" algn="ctr" rtl="0" fontAlgn="base">
        <a:spcBef>
          <a:spcPct val="0"/>
        </a:spcBef>
        <a:spcAft>
          <a:spcPct val="0"/>
        </a:spcAft>
        <a:defRPr sz="246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1920240" indent="-1920240" algn="l" rtl="0" eaLnBrk="0" fontAlgn="base" hangingPunct="0">
        <a:spcBef>
          <a:spcPct val="20000"/>
        </a:spcBef>
        <a:spcAft>
          <a:spcPct val="0"/>
        </a:spcAft>
        <a:buChar char="•"/>
        <a:defRPr sz="17900">
          <a:solidFill>
            <a:schemeClr val="tx1"/>
          </a:solidFill>
          <a:latin typeface="+mn-lt"/>
          <a:ea typeface="+mn-ea"/>
          <a:cs typeface="+mn-cs"/>
        </a:defRPr>
      </a:lvl1pPr>
      <a:lvl2pPr marL="4160520" indent="-1600200" algn="l" rtl="0" eaLnBrk="0" fontAlgn="base" hangingPunct="0">
        <a:spcBef>
          <a:spcPct val="20000"/>
        </a:spcBef>
        <a:spcAft>
          <a:spcPct val="0"/>
        </a:spcAft>
        <a:buChar char="–"/>
        <a:defRPr sz="15700">
          <a:solidFill>
            <a:schemeClr val="tx1"/>
          </a:solidFill>
          <a:latin typeface="+mn-lt"/>
          <a:ea typeface="+mn-ea"/>
        </a:defRPr>
      </a:lvl2pPr>
      <a:lvl3pPr marL="6400800" indent="-1280160" algn="l" rtl="0" eaLnBrk="0" fontAlgn="base" hangingPunct="0">
        <a:spcBef>
          <a:spcPct val="20000"/>
        </a:spcBef>
        <a:spcAft>
          <a:spcPct val="0"/>
        </a:spcAft>
        <a:buChar char="•"/>
        <a:defRPr sz="13400">
          <a:solidFill>
            <a:schemeClr val="tx1"/>
          </a:solidFill>
          <a:latin typeface="+mn-lt"/>
          <a:ea typeface="+mn-ea"/>
        </a:defRPr>
      </a:lvl3pPr>
      <a:lvl4pPr marL="8961120" indent="-1280160" algn="l" rtl="0" eaLnBrk="0" fontAlgn="base" hangingPunct="0">
        <a:spcBef>
          <a:spcPct val="20000"/>
        </a:spcBef>
        <a:spcAft>
          <a:spcPct val="0"/>
        </a:spcAft>
        <a:buChar char="–"/>
        <a:defRPr sz="11200">
          <a:solidFill>
            <a:schemeClr val="tx1"/>
          </a:solidFill>
          <a:latin typeface="+mn-lt"/>
          <a:ea typeface="+mn-ea"/>
        </a:defRPr>
      </a:lvl4pPr>
      <a:lvl5pPr marL="11521440" indent="-1280160" algn="l" rtl="0" eaLnBrk="0" fontAlgn="base" hangingPunct="0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5pPr>
      <a:lvl6pPr marL="1408176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6pPr>
      <a:lvl7pPr marL="1664208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7pPr>
      <a:lvl8pPr marL="1920240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8pPr>
      <a:lvl9pPr marL="21762720" indent="-1280160" algn="l" rtl="0" fontAlgn="base">
        <a:spcBef>
          <a:spcPct val="20000"/>
        </a:spcBef>
        <a:spcAft>
          <a:spcPct val="0"/>
        </a:spcAft>
        <a:buChar char="»"/>
        <a:defRPr sz="1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603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206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4128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0160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6192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2224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0" algn="l" defTabSz="2560320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op-banner-56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9" y="0"/>
            <a:ext cx="51206400" cy="28820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01279A9CC0B241AD79158C6D416A54" ma:contentTypeVersion="2" ma:contentTypeDescription="Create a new document." ma:contentTypeScope="" ma:versionID="31a893fd3a8827d509f5b68663fcae86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5322d691205687339a375eabd466c221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A983C07A-569F-4AEF-9BEF-D70472C822E1}"/>
</file>

<file path=customXml/itemProps2.xml><?xml version="1.0" encoding="utf-8"?>
<ds:datastoreItem xmlns:ds="http://schemas.openxmlformats.org/officeDocument/2006/customXml" ds:itemID="{F3B1BE8D-BFEA-4023-9FC5-4CB1A7400CA3}"/>
</file>

<file path=customXml/itemProps3.xml><?xml version="1.0" encoding="utf-8"?>
<ds:datastoreItem xmlns:ds="http://schemas.openxmlformats.org/officeDocument/2006/customXml" ds:itemID="{58B03097-B119-4B39-8817-DC76EF026115}"/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0</Words>
  <Application>Microsoft Macintosh PowerPoint</Application>
  <PresentationFormat>Custom</PresentationFormat>
  <Paragraphs>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UWSP 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UWSP IT</dc:creator>
  <cp:lastModifiedBy>Information Technology</cp:lastModifiedBy>
  <cp:revision>50</cp:revision>
  <dcterms:created xsi:type="dcterms:W3CDTF">2010-04-19T21:33:48Z</dcterms:created>
  <dcterms:modified xsi:type="dcterms:W3CDTF">2012-01-23T19:59:44Z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0x0101007A01279A9CC0B241AD79158C6D416A54</vt:lpwstr>
  </property>
  <property fmtid="{D5CDD505-2E9C-101B-9397-08002B2CF9AE}" pid="3" name="Order">
    <vt:r8>1500</vt:r8>
  </property>
  <property fmtid="{D5CDD505-2E9C-101B-9397-08002B2CF9AE}" pid="4" name="TemplateUrl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xd_Signature">
    <vt:bool>false</vt:bool>
  </property>
  <property fmtid="{D5CDD505-2E9C-101B-9397-08002B2CF9AE}" pid="8" name="xd_ProgID">
    <vt:lpwstr/>
  </property>
</Properties>
</file>