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43891200" cy="329184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3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1pPr>
    <a:lvl2pPr marL="2560320" algn="l" rtl="0" eaLnBrk="0" fontAlgn="base" hangingPunct="0">
      <a:spcBef>
        <a:spcPct val="0"/>
      </a:spcBef>
      <a:spcAft>
        <a:spcPct val="0"/>
      </a:spcAft>
      <a:defRPr sz="13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2pPr>
    <a:lvl3pPr marL="5120640" algn="l" rtl="0" eaLnBrk="0" fontAlgn="base" hangingPunct="0">
      <a:spcBef>
        <a:spcPct val="0"/>
      </a:spcBef>
      <a:spcAft>
        <a:spcPct val="0"/>
      </a:spcAft>
      <a:defRPr sz="13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3pPr>
    <a:lvl4pPr marL="7680960" algn="l" rtl="0" eaLnBrk="0" fontAlgn="base" hangingPunct="0">
      <a:spcBef>
        <a:spcPct val="0"/>
      </a:spcBef>
      <a:spcAft>
        <a:spcPct val="0"/>
      </a:spcAft>
      <a:defRPr sz="13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4pPr>
    <a:lvl5pPr marL="10241280" algn="l" rtl="0" eaLnBrk="0" fontAlgn="base" hangingPunct="0">
      <a:spcBef>
        <a:spcPct val="0"/>
      </a:spcBef>
      <a:spcAft>
        <a:spcPct val="0"/>
      </a:spcAft>
      <a:defRPr sz="13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5pPr>
    <a:lvl6pPr marL="12801600" algn="l" defTabSz="5120640" rtl="0" eaLnBrk="1" latinLnBrk="0" hangingPunct="1">
      <a:defRPr sz="13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6pPr>
    <a:lvl7pPr marL="15361920" algn="l" defTabSz="5120640" rtl="0" eaLnBrk="1" latinLnBrk="0" hangingPunct="1">
      <a:defRPr sz="13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7pPr>
    <a:lvl8pPr marL="17922240" algn="l" defTabSz="5120640" rtl="0" eaLnBrk="1" latinLnBrk="0" hangingPunct="1">
      <a:defRPr sz="13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8pPr>
    <a:lvl9pPr marL="20482560" algn="l" defTabSz="5120640" rtl="0" eaLnBrk="1" latinLnBrk="0" hangingPunct="1">
      <a:defRPr sz="13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014" autoAdjust="0"/>
    <p:restoredTop sz="90941"/>
  </p:normalViewPr>
  <p:slideViewPr>
    <p:cSldViewPr>
      <p:cViewPr varScale="1">
        <p:scale>
          <a:sx n="16" d="100"/>
          <a:sy n="16" d="100"/>
        </p:scale>
        <p:origin x="1440" y="102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185" tIns="47591" rIns="95185" bIns="4759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185" tIns="47591" rIns="95185" bIns="4759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750D08-D442-422E-A1E4-D61E6E384C79}" type="datetime1">
              <a:rPr lang="en-US"/>
              <a:pPr/>
              <a:t>3/11/2020</a:t>
            </a:fld>
            <a:endParaRPr lang="en-US"/>
          </a:p>
        </p:txBody>
      </p:sp>
      <p:sp>
        <p:nvSpPr>
          <p:cNvPr id="1434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19138"/>
            <a:ext cx="4799012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1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185" tIns="47591" rIns="95185" bIns="475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185" tIns="47591" rIns="95185" bIns="4759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34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185" tIns="47591" rIns="95185" bIns="4759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7B06B7-A316-4216-BE45-3FC35F7F3C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55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2560320" rtl="0" fontAlgn="base">
      <a:spcBef>
        <a:spcPct val="30000"/>
      </a:spcBef>
      <a:spcAft>
        <a:spcPct val="0"/>
      </a:spcAft>
      <a:defRPr sz="6700" kern="1200">
        <a:solidFill>
          <a:schemeClr val="tx1"/>
        </a:solidFill>
        <a:latin typeface="Calibri" pitchFamily="-128" charset="0"/>
        <a:ea typeface="ＭＳ Ｐゴシック" pitchFamily="-128" charset="-128"/>
        <a:cs typeface="+mn-cs"/>
      </a:defRPr>
    </a:lvl1pPr>
    <a:lvl2pPr marL="2560320" algn="l" defTabSz="2560320" rtl="0" fontAlgn="base">
      <a:spcBef>
        <a:spcPct val="30000"/>
      </a:spcBef>
      <a:spcAft>
        <a:spcPct val="0"/>
      </a:spcAft>
      <a:defRPr sz="6700" kern="1200">
        <a:solidFill>
          <a:schemeClr val="tx1"/>
        </a:solidFill>
        <a:latin typeface="Calibri" pitchFamily="-128" charset="0"/>
        <a:ea typeface="ＭＳ Ｐゴシック" pitchFamily="-128" charset="-128"/>
        <a:cs typeface="+mn-cs"/>
      </a:defRPr>
    </a:lvl2pPr>
    <a:lvl3pPr marL="5120640" algn="l" defTabSz="2560320" rtl="0" fontAlgn="base">
      <a:spcBef>
        <a:spcPct val="30000"/>
      </a:spcBef>
      <a:spcAft>
        <a:spcPct val="0"/>
      </a:spcAft>
      <a:defRPr sz="6700" kern="1200">
        <a:solidFill>
          <a:schemeClr val="tx1"/>
        </a:solidFill>
        <a:latin typeface="Calibri" pitchFamily="-128" charset="0"/>
        <a:ea typeface="ＭＳ Ｐゴシック" pitchFamily="-128" charset="-128"/>
        <a:cs typeface="+mn-cs"/>
      </a:defRPr>
    </a:lvl3pPr>
    <a:lvl4pPr marL="7680960" algn="l" defTabSz="2560320" rtl="0" fontAlgn="base">
      <a:spcBef>
        <a:spcPct val="30000"/>
      </a:spcBef>
      <a:spcAft>
        <a:spcPct val="0"/>
      </a:spcAft>
      <a:defRPr sz="6700" kern="1200">
        <a:solidFill>
          <a:schemeClr val="tx1"/>
        </a:solidFill>
        <a:latin typeface="Calibri" pitchFamily="-128" charset="0"/>
        <a:ea typeface="ＭＳ Ｐゴシック" pitchFamily="-128" charset="-128"/>
        <a:cs typeface="+mn-cs"/>
      </a:defRPr>
    </a:lvl4pPr>
    <a:lvl5pPr marL="10241280" algn="l" defTabSz="2560320" rtl="0" fontAlgn="base">
      <a:spcBef>
        <a:spcPct val="30000"/>
      </a:spcBef>
      <a:spcAft>
        <a:spcPct val="0"/>
      </a:spcAft>
      <a:defRPr sz="6700" kern="1200">
        <a:solidFill>
          <a:schemeClr val="tx1"/>
        </a:solidFill>
        <a:latin typeface="Calibri" pitchFamily="-128" charset="0"/>
        <a:ea typeface="ＭＳ Ｐゴシック" pitchFamily="-128" charset="-128"/>
        <a:cs typeface="+mn-cs"/>
      </a:defRPr>
    </a:lvl5pPr>
    <a:lvl6pPr marL="12801600" algn="l" defTabSz="5120640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6pPr>
    <a:lvl7pPr marL="15361920" algn="l" defTabSz="5120640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7pPr>
    <a:lvl8pPr marL="17922240" algn="l" defTabSz="5120640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8pPr>
    <a:lvl9pPr marL="20482560" algn="l" defTabSz="5120640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799012" cy="3600450"/>
          </a:xfrm>
          <a:ln/>
        </p:spPr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3"/>
            <a:ext cx="3730752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/>
            </a:lvl1pPr>
            <a:lvl2pPr marL="2560320" indent="0" algn="ctr">
              <a:buNone/>
              <a:defRPr/>
            </a:lvl2pPr>
            <a:lvl3pPr marL="5120640" indent="0" algn="ctr">
              <a:buNone/>
              <a:defRPr/>
            </a:lvl3pPr>
            <a:lvl4pPr marL="7680960" indent="0" algn="ctr">
              <a:buNone/>
              <a:defRPr/>
            </a:lvl4pPr>
            <a:lvl5pPr marL="10241280" indent="0" algn="ctr">
              <a:buNone/>
              <a:defRPr/>
            </a:lvl5pPr>
            <a:lvl6pPr marL="12801600" indent="0" algn="ctr">
              <a:buNone/>
              <a:defRPr/>
            </a:lvl6pPr>
            <a:lvl7pPr marL="15361920" indent="0" algn="ctr">
              <a:buNone/>
              <a:defRPr/>
            </a:lvl7pPr>
            <a:lvl8pPr marL="17922240" indent="0" algn="ctr">
              <a:buNone/>
              <a:defRPr/>
            </a:lvl8pPr>
            <a:lvl9pPr marL="2048256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112C8-4BFC-49F2-8639-E56F272661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FF5E7F-0815-46AE-A91A-A7FAFDECC5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2480" y="2926080"/>
            <a:ext cx="9326880" cy="263347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1840" y="2926080"/>
            <a:ext cx="27249120" cy="2633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57F7C-6B98-4BF1-908D-0692C6340B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17FAF-71D9-4035-B63D-D19C941842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21153123"/>
            <a:ext cx="37307520" cy="6537960"/>
          </a:xfrm>
        </p:spPr>
        <p:txBody>
          <a:bodyPr anchor="t"/>
          <a:lstStyle>
            <a:lvl1pPr algn="l">
              <a:defRPr sz="22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13952228"/>
            <a:ext cx="37307520" cy="7200897"/>
          </a:xfrm>
        </p:spPr>
        <p:txBody>
          <a:bodyPr anchor="b"/>
          <a:lstStyle>
            <a:lvl1pPr marL="0" indent="0">
              <a:buNone/>
              <a:defRPr sz="11200"/>
            </a:lvl1pPr>
            <a:lvl2pPr marL="2560320" indent="0">
              <a:buNone/>
              <a:defRPr sz="10100"/>
            </a:lvl2pPr>
            <a:lvl3pPr marL="5120640" indent="0">
              <a:buNone/>
              <a:defRPr sz="9000"/>
            </a:lvl3pPr>
            <a:lvl4pPr marL="7680960" indent="0">
              <a:buNone/>
              <a:defRPr sz="7800"/>
            </a:lvl4pPr>
            <a:lvl5pPr marL="10241280" indent="0">
              <a:buNone/>
              <a:defRPr sz="7800"/>
            </a:lvl5pPr>
            <a:lvl6pPr marL="12801600" indent="0">
              <a:buNone/>
              <a:defRPr sz="7800"/>
            </a:lvl6pPr>
            <a:lvl7pPr marL="15361920" indent="0">
              <a:buNone/>
              <a:defRPr sz="7800"/>
            </a:lvl7pPr>
            <a:lvl8pPr marL="17922240" indent="0">
              <a:buNone/>
              <a:defRPr sz="7800"/>
            </a:lvl8pPr>
            <a:lvl9pPr marL="20482560" indent="0">
              <a:buNone/>
              <a:defRPr sz="7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352983-1562-4BFC-832B-1B6F645320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840" y="9509760"/>
            <a:ext cx="18288000" cy="19751040"/>
          </a:xfrm>
        </p:spPr>
        <p:txBody>
          <a:bodyPr/>
          <a:lstStyle>
            <a:lvl1pPr>
              <a:defRPr sz="15700"/>
            </a:lvl1pPr>
            <a:lvl2pPr>
              <a:defRPr sz="13400"/>
            </a:lvl2pPr>
            <a:lvl3pPr>
              <a:defRPr sz="11200"/>
            </a:lvl3pPr>
            <a:lvl4pPr>
              <a:defRPr sz="10100"/>
            </a:lvl4pPr>
            <a:lvl5pPr>
              <a:defRPr sz="10100"/>
            </a:lvl5pPr>
            <a:lvl6pPr>
              <a:defRPr sz="10100"/>
            </a:lvl6pPr>
            <a:lvl7pPr>
              <a:defRPr sz="10100"/>
            </a:lvl7pPr>
            <a:lvl8pPr>
              <a:defRPr sz="10100"/>
            </a:lvl8pPr>
            <a:lvl9pPr>
              <a:defRPr sz="10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9509760"/>
            <a:ext cx="18288000" cy="19751040"/>
          </a:xfrm>
        </p:spPr>
        <p:txBody>
          <a:bodyPr/>
          <a:lstStyle>
            <a:lvl1pPr>
              <a:defRPr sz="15700"/>
            </a:lvl1pPr>
            <a:lvl2pPr>
              <a:defRPr sz="13400"/>
            </a:lvl2pPr>
            <a:lvl3pPr>
              <a:defRPr sz="11200"/>
            </a:lvl3pPr>
            <a:lvl4pPr>
              <a:defRPr sz="10100"/>
            </a:lvl4pPr>
            <a:lvl5pPr>
              <a:defRPr sz="10100"/>
            </a:lvl5pPr>
            <a:lvl6pPr>
              <a:defRPr sz="10100"/>
            </a:lvl6pPr>
            <a:lvl7pPr>
              <a:defRPr sz="10100"/>
            </a:lvl7pPr>
            <a:lvl8pPr>
              <a:defRPr sz="10100"/>
            </a:lvl8pPr>
            <a:lvl9pPr>
              <a:defRPr sz="10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3614D-495A-4245-9C59-538A14DEB9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3" y="7368545"/>
            <a:ext cx="19392903" cy="3070857"/>
          </a:xfrm>
        </p:spPr>
        <p:txBody>
          <a:bodyPr anchor="b"/>
          <a:lstStyle>
            <a:lvl1pPr marL="0" indent="0">
              <a:buNone/>
              <a:defRPr sz="1340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100" b="1"/>
            </a:lvl3pPr>
            <a:lvl4pPr marL="7680960" indent="0">
              <a:buNone/>
              <a:defRPr sz="9000" b="1"/>
            </a:lvl4pPr>
            <a:lvl5pPr marL="10241280" indent="0">
              <a:buNone/>
              <a:defRPr sz="9000" b="1"/>
            </a:lvl5pPr>
            <a:lvl6pPr marL="12801600" indent="0">
              <a:buNone/>
              <a:defRPr sz="9000" b="1"/>
            </a:lvl6pPr>
            <a:lvl7pPr marL="15361920" indent="0">
              <a:buNone/>
              <a:defRPr sz="9000" b="1"/>
            </a:lvl7pPr>
            <a:lvl8pPr marL="17922240" indent="0">
              <a:buNone/>
              <a:defRPr sz="9000" b="1"/>
            </a:lvl8pPr>
            <a:lvl9pPr marL="20482560" indent="0">
              <a:buNone/>
              <a:defRPr sz="9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3" y="10439402"/>
            <a:ext cx="19392903" cy="18966183"/>
          </a:xfrm>
        </p:spPr>
        <p:txBody>
          <a:bodyPr/>
          <a:lstStyle>
            <a:lvl1pPr>
              <a:defRPr sz="13400"/>
            </a:lvl1pPr>
            <a:lvl2pPr>
              <a:defRPr sz="11200"/>
            </a:lvl2pPr>
            <a:lvl3pPr>
              <a:defRPr sz="101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368545"/>
            <a:ext cx="19400520" cy="3070857"/>
          </a:xfrm>
        </p:spPr>
        <p:txBody>
          <a:bodyPr anchor="b"/>
          <a:lstStyle>
            <a:lvl1pPr marL="0" indent="0">
              <a:buNone/>
              <a:defRPr sz="1340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100" b="1"/>
            </a:lvl3pPr>
            <a:lvl4pPr marL="7680960" indent="0">
              <a:buNone/>
              <a:defRPr sz="9000" b="1"/>
            </a:lvl4pPr>
            <a:lvl5pPr marL="10241280" indent="0">
              <a:buNone/>
              <a:defRPr sz="9000" b="1"/>
            </a:lvl5pPr>
            <a:lvl6pPr marL="12801600" indent="0">
              <a:buNone/>
              <a:defRPr sz="9000" b="1"/>
            </a:lvl6pPr>
            <a:lvl7pPr marL="15361920" indent="0">
              <a:buNone/>
              <a:defRPr sz="9000" b="1"/>
            </a:lvl7pPr>
            <a:lvl8pPr marL="17922240" indent="0">
              <a:buNone/>
              <a:defRPr sz="9000" b="1"/>
            </a:lvl8pPr>
            <a:lvl9pPr marL="20482560" indent="0">
              <a:buNone/>
              <a:defRPr sz="9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0439402"/>
            <a:ext cx="19400520" cy="18966183"/>
          </a:xfrm>
        </p:spPr>
        <p:txBody>
          <a:bodyPr/>
          <a:lstStyle>
            <a:lvl1pPr>
              <a:defRPr sz="13400"/>
            </a:lvl1pPr>
            <a:lvl2pPr>
              <a:defRPr sz="11200"/>
            </a:lvl2pPr>
            <a:lvl3pPr>
              <a:defRPr sz="101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F50A1-6A73-423A-9059-A0AB7AF76D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18878-15D2-4738-BBF7-3D25E657B0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5E22FA-70B3-42E7-A467-D7C37AD715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6" y="1310640"/>
            <a:ext cx="14439903" cy="5577840"/>
          </a:xfrm>
        </p:spPr>
        <p:txBody>
          <a:bodyPr anchor="b"/>
          <a:lstStyle>
            <a:lvl1pPr algn="l">
              <a:defRPr sz="11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5"/>
            <a:ext cx="24536400" cy="28094943"/>
          </a:xfrm>
        </p:spPr>
        <p:txBody>
          <a:bodyPr/>
          <a:lstStyle>
            <a:lvl1pPr>
              <a:defRPr sz="17900"/>
            </a:lvl1pPr>
            <a:lvl2pPr>
              <a:defRPr sz="15700"/>
            </a:lvl2pPr>
            <a:lvl3pPr>
              <a:defRPr sz="13400"/>
            </a:lvl3pPr>
            <a:lvl4pPr>
              <a:defRPr sz="11200"/>
            </a:lvl4pPr>
            <a:lvl5pPr>
              <a:defRPr sz="11200"/>
            </a:lvl5pPr>
            <a:lvl6pPr>
              <a:defRPr sz="11200"/>
            </a:lvl6pPr>
            <a:lvl7pPr>
              <a:defRPr sz="11200"/>
            </a:lvl7pPr>
            <a:lvl8pPr>
              <a:defRPr sz="11200"/>
            </a:lvl8pPr>
            <a:lvl9pPr>
              <a:defRPr sz="1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6" y="6888485"/>
            <a:ext cx="14439903" cy="22517103"/>
          </a:xfrm>
        </p:spPr>
        <p:txBody>
          <a:bodyPr/>
          <a:lstStyle>
            <a:lvl1pPr marL="0" indent="0">
              <a:buNone/>
              <a:defRPr sz="7800"/>
            </a:lvl1pPr>
            <a:lvl2pPr marL="2560320" indent="0">
              <a:buNone/>
              <a:defRPr sz="6700"/>
            </a:lvl2pPr>
            <a:lvl3pPr marL="5120640" indent="0">
              <a:buNone/>
              <a:defRPr sz="5600"/>
            </a:lvl3pPr>
            <a:lvl4pPr marL="7680960" indent="0">
              <a:buNone/>
              <a:defRPr sz="5000"/>
            </a:lvl4pPr>
            <a:lvl5pPr marL="10241280" indent="0">
              <a:buNone/>
              <a:defRPr sz="5000"/>
            </a:lvl5pPr>
            <a:lvl6pPr marL="12801600" indent="0">
              <a:buNone/>
              <a:defRPr sz="5000"/>
            </a:lvl6pPr>
            <a:lvl7pPr marL="15361920" indent="0">
              <a:buNone/>
              <a:defRPr sz="5000"/>
            </a:lvl7pPr>
            <a:lvl8pPr marL="17922240" indent="0">
              <a:buNone/>
              <a:defRPr sz="5000"/>
            </a:lvl8pPr>
            <a:lvl9pPr marL="20482560" indent="0">
              <a:buNone/>
              <a:defRPr sz="5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D6D01D-7700-4F50-94ED-B22963B6FA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2"/>
            <a:ext cx="26334720" cy="2720343"/>
          </a:xfrm>
        </p:spPr>
        <p:txBody>
          <a:bodyPr anchor="b"/>
          <a:lstStyle>
            <a:lvl1pPr algn="l">
              <a:defRPr sz="11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20"/>
            <a:ext cx="26334720" cy="19751040"/>
          </a:xfrm>
        </p:spPr>
        <p:txBody>
          <a:bodyPr/>
          <a:lstStyle>
            <a:lvl1pPr marL="0" indent="0">
              <a:buNone/>
              <a:defRPr sz="17900"/>
            </a:lvl1pPr>
            <a:lvl2pPr marL="2560320" indent="0">
              <a:buNone/>
              <a:defRPr sz="15700"/>
            </a:lvl2pPr>
            <a:lvl3pPr marL="5120640" indent="0">
              <a:buNone/>
              <a:defRPr sz="13400"/>
            </a:lvl3pPr>
            <a:lvl4pPr marL="7680960" indent="0">
              <a:buNone/>
              <a:defRPr sz="11200"/>
            </a:lvl4pPr>
            <a:lvl5pPr marL="10241280" indent="0">
              <a:buNone/>
              <a:defRPr sz="11200"/>
            </a:lvl5pPr>
            <a:lvl6pPr marL="12801600" indent="0">
              <a:buNone/>
              <a:defRPr sz="11200"/>
            </a:lvl6pPr>
            <a:lvl7pPr marL="15361920" indent="0">
              <a:buNone/>
              <a:defRPr sz="11200"/>
            </a:lvl7pPr>
            <a:lvl8pPr marL="17922240" indent="0">
              <a:buNone/>
              <a:defRPr sz="11200"/>
            </a:lvl8pPr>
            <a:lvl9pPr marL="20482560" indent="0">
              <a:buNone/>
              <a:defRPr sz="112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5"/>
            <a:ext cx="26334720" cy="3863337"/>
          </a:xfrm>
        </p:spPr>
        <p:txBody>
          <a:bodyPr/>
          <a:lstStyle>
            <a:lvl1pPr marL="0" indent="0">
              <a:buNone/>
              <a:defRPr sz="7800"/>
            </a:lvl1pPr>
            <a:lvl2pPr marL="2560320" indent="0">
              <a:buNone/>
              <a:defRPr sz="6700"/>
            </a:lvl2pPr>
            <a:lvl3pPr marL="5120640" indent="0">
              <a:buNone/>
              <a:defRPr sz="5600"/>
            </a:lvl3pPr>
            <a:lvl4pPr marL="7680960" indent="0">
              <a:buNone/>
              <a:defRPr sz="5000"/>
            </a:lvl4pPr>
            <a:lvl5pPr marL="10241280" indent="0">
              <a:buNone/>
              <a:defRPr sz="5000"/>
            </a:lvl5pPr>
            <a:lvl6pPr marL="12801600" indent="0">
              <a:buNone/>
              <a:defRPr sz="5000"/>
            </a:lvl6pPr>
            <a:lvl7pPr marL="15361920" indent="0">
              <a:buNone/>
              <a:defRPr sz="5000"/>
            </a:lvl7pPr>
            <a:lvl8pPr marL="17922240" indent="0">
              <a:buNone/>
              <a:defRPr sz="5000"/>
            </a:lvl8pPr>
            <a:lvl9pPr marL="20482560" indent="0">
              <a:buNone/>
              <a:defRPr sz="5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54A35-ACE4-4642-A539-951D826E57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91840" y="2926080"/>
            <a:ext cx="3730752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2064" tIns="256032" rIns="512064" bIns="2560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91840" y="9509760"/>
            <a:ext cx="37307520" cy="1975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2064" tIns="256032" rIns="512064" bIns="25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1840" y="29992320"/>
            <a:ext cx="914400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2064" tIns="256032" rIns="512064" bIns="256032" numCol="1" anchor="t" anchorCtr="0" compatLnSpc="1">
            <a:prstTxWarp prst="textNoShape">
              <a:avLst/>
            </a:prstTxWarp>
          </a:bodyPr>
          <a:lstStyle>
            <a:lvl1pPr>
              <a:defRPr sz="78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6160" y="29992320"/>
            <a:ext cx="138988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2064" tIns="256032" rIns="512064" bIns="256032" numCol="1" anchor="t" anchorCtr="0" compatLnSpc="1">
            <a:prstTxWarp prst="textNoShape">
              <a:avLst/>
            </a:prstTxWarp>
          </a:bodyPr>
          <a:lstStyle>
            <a:lvl1pPr algn="ctr">
              <a:defRPr sz="78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5360" y="29992320"/>
            <a:ext cx="914400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2064" tIns="256032" rIns="512064" bIns="256032" numCol="1" anchor="t" anchorCtr="0" compatLnSpc="1">
            <a:prstTxWarp prst="textNoShape">
              <a:avLst/>
            </a:prstTxWarp>
          </a:bodyPr>
          <a:lstStyle>
            <a:lvl1pPr algn="r">
              <a:defRPr sz="7800"/>
            </a:lvl1pPr>
          </a:lstStyle>
          <a:p>
            <a:fld id="{26CF4D89-5C91-403A-8DB5-43FC2B8CFAE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E49AAF-D629-4A49-AB54-4B81B4BE424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21771" y="0"/>
            <a:ext cx="43891200" cy="3291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2560320" algn="ctr" rtl="0" eaLnBrk="1" fontAlgn="base" hangingPunct="1">
        <a:spcBef>
          <a:spcPct val="0"/>
        </a:spcBef>
        <a:spcAft>
          <a:spcPct val="0"/>
        </a:spcAft>
        <a:defRPr sz="24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5120640" algn="ctr" rtl="0" eaLnBrk="1" fontAlgn="base" hangingPunct="1">
        <a:spcBef>
          <a:spcPct val="0"/>
        </a:spcBef>
        <a:spcAft>
          <a:spcPct val="0"/>
        </a:spcAft>
        <a:defRPr sz="24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7680960" algn="ctr" rtl="0" eaLnBrk="1" fontAlgn="base" hangingPunct="1">
        <a:spcBef>
          <a:spcPct val="0"/>
        </a:spcBef>
        <a:spcAft>
          <a:spcPct val="0"/>
        </a:spcAft>
        <a:defRPr sz="24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0241280" algn="ctr" rtl="0" eaLnBrk="1" fontAlgn="base" hangingPunct="1">
        <a:spcBef>
          <a:spcPct val="0"/>
        </a:spcBef>
        <a:spcAft>
          <a:spcPct val="0"/>
        </a:spcAft>
        <a:defRPr sz="24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1920240" indent="-1920240" algn="l" rtl="0" eaLnBrk="1" fontAlgn="base" hangingPunct="1">
        <a:spcBef>
          <a:spcPct val="20000"/>
        </a:spcBef>
        <a:spcAft>
          <a:spcPct val="0"/>
        </a:spcAft>
        <a:buChar char="•"/>
        <a:defRPr sz="17900">
          <a:solidFill>
            <a:schemeClr val="tx1"/>
          </a:solidFill>
          <a:latin typeface="+mn-lt"/>
          <a:ea typeface="+mn-ea"/>
          <a:cs typeface="+mn-cs"/>
        </a:defRPr>
      </a:lvl1pPr>
      <a:lvl2pPr marL="4160520" indent="-1600200" algn="l" rtl="0" eaLnBrk="1" fontAlgn="base" hangingPunct="1">
        <a:spcBef>
          <a:spcPct val="20000"/>
        </a:spcBef>
        <a:spcAft>
          <a:spcPct val="0"/>
        </a:spcAft>
        <a:buChar char="–"/>
        <a:defRPr sz="15700">
          <a:solidFill>
            <a:schemeClr val="tx1"/>
          </a:solidFill>
          <a:latin typeface="+mn-lt"/>
          <a:ea typeface="+mn-ea"/>
        </a:defRPr>
      </a:lvl2pPr>
      <a:lvl3pPr marL="6400800" indent="-1280160" algn="l" rtl="0" eaLnBrk="1" fontAlgn="base" hangingPunct="1">
        <a:spcBef>
          <a:spcPct val="20000"/>
        </a:spcBef>
        <a:spcAft>
          <a:spcPct val="0"/>
        </a:spcAft>
        <a:buChar char="•"/>
        <a:defRPr sz="13400">
          <a:solidFill>
            <a:schemeClr val="tx1"/>
          </a:solidFill>
          <a:latin typeface="+mn-lt"/>
          <a:ea typeface="+mn-ea"/>
        </a:defRPr>
      </a:lvl3pPr>
      <a:lvl4pPr marL="8961120" indent="-1280160" algn="l" rtl="0" eaLnBrk="1" fontAlgn="base" hangingPunct="1">
        <a:spcBef>
          <a:spcPct val="20000"/>
        </a:spcBef>
        <a:spcAft>
          <a:spcPct val="0"/>
        </a:spcAft>
        <a:buChar char="–"/>
        <a:defRPr sz="11200">
          <a:solidFill>
            <a:schemeClr val="tx1"/>
          </a:solidFill>
          <a:latin typeface="+mn-lt"/>
          <a:ea typeface="+mn-ea"/>
        </a:defRPr>
      </a:lvl4pPr>
      <a:lvl5pPr marL="11521440" indent="-1280160" algn="l" rtl="0" eaLnBrk="1" fontAlgn="base" hangingPunct="1">
        <a:spcBef>
          <a:spcPct val="20000"/>
        </a:spcBef>
        <a:spcAft>
          <a:spcPct val="0"/>
        </a:spcAft>
        <a:buChar char="»"/>
        <a:defRPr sz="11200">
          <a:solidFill>
            <a:schemeClr val="tx1"/>
          </a:solidFill>
          <a:latin typeface="+mn-lt"/>
          <a:ea typeface="+mn-ea"/>
        </a:defRPr>
      </a:lvl5pPr>
      <a:lvl6pPr marL="14081760" indent="-1280160" algn="l" rtl="0" eaLnBrk="1" fontAlgn="base" hangingPunct="1">
        <a:spcBef>
          <a:spcPct val="20000"/>
        </a:spcBef>
        <a:spcAft>
          <a:spcPct val="0"/>
        </a:spcAft>
        <a:buChar char="»"/>
        <a:defRPr sz="11200">
          <a:solidFill>
            <a:schemeClr val="tx1"/>
          </a:solidFill>
          <a:latin typeface="+mn-lt"/>
          <a:ea typeface="+mn-ea"/>
        </a:defRPr>
      </a:lvl6pPr>
      <a:lvl7pPr marL="16642080" indent="-1280160" algn="l" rtl="0" eaLnBrk="1" fontAlgn="base" hangingPunct="1">
        <a:spcBef>
          <a:spcPct val="20000"/>
        </a:spcBef>
        <a:spcAft>
          <a:spcPct val="0"/>
        </a:spcAft>
        <a:buChar char="»"/>
        <a:defRPr sz="11200">
          <a:solidFill>
            <a:schemeClr val="tx1"/>
          </a:solidFill>
          <a:latin typeface="+mn-lt"/>
          <a:ea typeface="+mn-ea"/>
        </a:defRPr>
      </a:lvl7pPr>
      <a:lvl8pPr marL="19202400" indent="-1280160" algn="l" rtl="0" eaLnBrk="1" fontAlgn="base" hangingPunct="1">
        <a:spcBef>
          <a:spcPct val="20000"/>
        </a:spcBef>
        <a:spcAft>
          <a:spcPct val="0"/>
        </a:spcAft>
        <a:buChar char="»"/>
        <a:defRPr sz="11200">
          <a:solidFill>
            <a:schemeClr val="tx1"/>
          </a:solidFill>
          <a:latin typeface="+mn-lt"/>
          <a:ea typeface="+mn-ea"/>
        </a:defRPr>
      </a:lvl8pPr>
      <a:lvl9pPr marL="21762720" indent="-1280160" algn="l" rtl="0" eaLnBrk="1" fontAlgn="base" hangingPunct="1">
        <a:spcBef>
          <a:spcPct val="20000"/>
        </a:spcBef>
        <a:spcAft>
          <a:spcPct val="0"/>
        </a:spcAft>
        <a:buChar char="»"/>
        <a:defRPr sz="1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28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92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24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48x36-DYP-PIR" id="{20BDA28D-CB38-8848-9C74-4FE7078688DC}" vid="{00F60BED-759F-4D4F-A62F-08DEC529406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01279A9CC0B241AD79158C6D416A54" ma:contentTypeVersion="2" ma:contentTypeDescription="Create a new document." ma:contentTypeScope="" ma:versionID="31a893fd3a8827d509f5b68663fcae86">
  <xsd:schema xmlns:xsd="http://www.w3.org/2001/XMLSchema" xmlns:xs="http://www.w3.org/2001/XMLSchema" xmlns:p="http://schemas.microsoft.com/office/2006/metadata/properties" xmlns:ns1="http://schemas.microsoft.com/sharepoint/v3" xmlns:ns2="beaf5f31-8cd1-41e4-a47a-7a8ecc96f470" targetNamespace="http://schemas.microsoft.com/office/2006/metadata/properties" ma:root="true" ma:fieldsID="5322d691205687339a375eabd466c221" ns1:_="" ns2:_="">
    <xsd:import namespace="http://schemas.microsoft.com/sharepoint/v3"/>
    <xsd:import namespace="beaf5f31-8cd1-41e4-a47a-7a8ecc96f47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f5f31-8cd1-41e4-a47a-7a8ecc96f4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A314EAC-0DA5-40CD-9215-ECB31BBAC706}"/>
</file>

<file path=customXml/itemProps2.xml><?xml version="1.0" encoding="utf-8"?>
<ds:datastoreItem xmlns:ds="http://schemas.openxmlformats.org/officeDocument/2006/customXml" ds:itemID="{CB18BC31-A4EE-4F01-920B-46F2FEEFF5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DFC181-010E-4A57-B52C-92785F6EEA4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48x36DYP</Template>
  <TotalTime>0</TotalTime>
  <Words>0</Words>
  <Application>Microsoft Office PowerPoint</Application>
  <PresentationFormat>Custom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Blank Presentation</vt:lpstr>
      <vt:lpstr>PowerPoint Presentation</vt:lpstr>
    </vt:vector>
  </TitlesOfParts>
  <Company>UWSP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Kaminski, Brittany</dc:creator>
  <cp:lastModifiedBy>Kaminski, Brittany</cp:lastModifiedBy>
  <cp:revision>1</cp:revision>
  <dcterms:created xsi:type="dcterms:W3CDTF">2020-03-11T15:40:17Z</dcterms:created>
  <dcterms:modified xsi:type="dcterms:W3CDTF">2020-03-11T15:40:51Z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0x0101007A01279A9CC0B241AD79158C6D416A54</vt:lpwstr>
  </property>
</Properties>
</file>